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notesMasterIdLst>
    <p:notesMasterId r:id="rId27"/>
  </p:notesMasterIdLst>
  <p:sldIdLst>
    <p:sldId id="256" r:id="rId5"/>
    <p:sldId id="269" r:id="rId6"/>
    <p:sldId id="270" r:id="rId7"/>
    <p:sldId id="272" r:id="rId8"/>
    <p:sldId id="271" r:id="rId9"/>
    <p:sldId id="308" r:id="rId10"/>
    <p:sldId id="273" r:id="rId11"/>
    <p:sldId id="296" r:id="rId12"/>
    <p:sldId id="277" r:id="rId13"/>
    <p:sldId id="305" r:id="rId14"/>
    <p:sldId id="279" r:id="rId15"/>
    <p:sldId id="274" r:id="rId16"/>
    <p:sldId id="309" r:id="rId17"/>
    <p:sldId id="310" r:id="rId18"/>
    <p:sldId id="297" r:id="rId19"/>
    <p:sldId id="301" r:id="rId20"/>
    <p:sldId id="302" r:id="rId21"/>
    <p:sldId id="303" r:id="rId22"/>
    <p:sldId id="304" r:id="rId23"/>
    <p:sldId id="299" r:id="rId24"/>
    <p:sldId id="306" r:id="rId25"/>
    <p:sldId id="261" r:id="rId26"/>
  </p:sldIdLst>
  <p:sldSz cx="18288000" cy="10287000"/>
  <p:notesSz cx="6858000" cy="9144000"/>
  <p:embeddedFontLst>
    <p:embeddedFont>
      <p:font typeface="Space Mono" panose="020B0604020202020204" charset="0"/>
      <p:regular r:id="rId28"/>
    </p:embeddedFont>
    <p:embeddedFont>
      <p:font typeface="Muli Bold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85588" autoAdjust="0"/>
  </p:normalViewPr>
  <p:slideViewPr>
    <p:cSldViewPr>
      <p:cViewPr varScale="1">
        <p:scale>
          <a:sx n="67" d="100"/>
          <a:sy n="67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0B6D9-582A-461A-8BF1-7E67E32DB735}" type="doc">
      <dgm:prSet loTypeId="urn:microsoft.com/office/officeart/2005/8/layout/chevron1" loCatId="process" qsTypeId="urn:microsoft.com/office/officeart/2005/8/quickstyle/simple1" qsCatId="simple" csTypeId="urn:microsoft.com/office/officeart/2005/8/colors/accent0_2" csCatId="mainScheme" phldr="1"/>
      <dgm:spPr/>
    </dgm:pt>
    <dgm:pt modelId="{EB742A9A-CD80-4F15-979B-9674800D1CAC}">
      <dgm:prSet phldrT="[Texto]"/>
      <dgm:spPr/>
      <dgm:t>
        <a:bodyPr/>
        <a:lstStyle/>
        <a:p>
          <a:r>
            <a:rPr lang="es-ES" dirty="0">
              <a:latin typeface="+mj-lt"/>
            </a:rPr>
            <a:t>Libro Auxiliar de Remuneraciones</a:t>
          </a:r>
        </a:p>
      </dgm:t>
    </dgm:pt>
    <dgm:pt modelId="{050960F9-D742-4181-8478-CCA8ADA4325E}" type="parTrans" cxnId="{294DF3F4-5E29-4216-8C75-188B1D8CD241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64EA77B3-B129-4228-9B4B-32F0A39F704A}" type="sibTrans" cxnId="{294DF3F4-5E29-4216-8C75-188B1D8CD241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8DF50F60-39C0-48D9-AC51-CCAECA59AEFB}">
      <dgm:prSet phldrT="[Texto]"/>
      <dgm:spPr/>
      <dgm:t>
        <a:bodyPr/>
        <a:lstStyle/>
        <a:p>
          <a:r>
            <a:rPr lang="es-ES" dirty="0">
              <a:latin typeface="+mj-lt"/>
            </a:rPr>
            <a:t>Libro de Remuneraciones Electrónico</a:t>
          </a:r>
        </a:p>
      </dgm:t>
    </dgm:pt>
    <dgm:pt modelId="{1AA9B3C7-D27F-4B0E-A098-70D5B46BCAB3}" type="parTrans" cxnId="{362E13FE-BFCD-433A-9EF9-568F2095267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FC6CB63A-E9A0-4DA8-81A4-506F88A0F4F3}" type="sibTrans" cxnId="{362E13FE-BFCD-433A-9EF9-568F2095267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512B7B7C-6493-4FE3-A624-FF3F09D08CEF}" type="pres">
      <dgm:prSet presAssocID="{1340B6D9-582A-461A-8BF1-7E67E32DB735}" presName="Name0" presStyleCnt="0">
        <dgm:presLayoutVars>
          <dgm:dir/>
          <dgm:animLvl val="lvl"/>
          <dgm:resizeHandles val="exact"/>
        </dgm:presLayoutVars>
      </dgm:prSet>
      <dgm:spPr/>
    </dgm:pt>
    <dgm:pt modelId="{0AE568C7-BD72-47E0-83B2-B18D878536B9}" type="pres">
      <dgm:prSet presAssocID="{EB742A9A-CD80-4F15-979B-9674800D1CAC}" presName="parTxOnly" presStyleLbl="node1" presStyleIdx="0" presStyleCnt="2" custLinFactX="-4257" custLinFactY="-64182" custLinFactNeighborX="-100000" custLinFactNeighborY="-100000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S"/>
        </a:p>
      </dgm:t>
    </dgm:pt>
    <dgm:pt modelId="{7088332C-2EFD-4EA9-8AA0-29D63575DE8F}" type="pres">
      <dgm:prSet presAssocID="{64EA77B3-B129-4228-9B4B-32F0A39F704A}" presName="parTxOnlySpace" presStyleCnt="0"/>
      <dgm:spPr/>
    </dgm:pt>
    <dgm:pt modelId="{409FB722-E7B9-4783-B056-72EDF6846316}" type="pres">
      <dgm:prSet presAssocID="{8DF50F60-39C0-48D9-AC51-CCAECA59AEFB}" presName="parTxOnly" presStyleLbl="node1" presStyleIdx="1" presStyleCnt="2" custLinFactNeighborX="6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2E35CD-A4A2-42C0-9003-7221260C39A6}" type="presOf" srcId="{1340B6D9-582A-461A-8BF1-7E67E32DB735}" destId="{512B7B7C-6493-4FE3-A624-FF3F09D08CEF}" srcOrd="0" destOrd="0" presId="urn:microsoft.com/office/officeart/2005/8/layout/chevron1"/>
    <dgm:cxn modelId="{362E13FE-BFCD-433A-9EF9-568F2095267A}" srcId="{1340B6D9-582A-461A-8BF1-7E67E32DB735}" destId="{8DF50F60-39C0-48D9-AC51-CCAECA59AEFB}" srcOrd="1" destOrd="0" parTransId="{1AA9B3C7-D27F-4B0E-A098-70D5B46BCAB3}" sibTransId="{FC6CB63A-E9A0-4DA8-81A4-506F88A0F4F3}"/>
    <dgm:cxn modelId="{46CC4472-D73C-4A05-9B7A-A5EDA5D5A239}" type="presOf" srcId="{EB742A9A-CD80-4F15-979B-9674800D1CAC}" destId="{0AE568C7-BD72-47E0-83B2-B18D878536B9}" srcOrd="0" destOrd="0" presId="urn:microsoft.com/office/officeart/2005/8/layout/chevron1"/>
    <dgm:cxn modelId="{EF153E23-6104-433A-BFDB-D2E2CA43EA1D}" type="presOf" srcId="{8DF50F60-39C0-48D9-AC51-CCAECA59AEFB}" destId="{409FB722-E7B9-4783-B056-72EDF6846316}" srcOrd="0" destOrd="0" presId="urn:microsoft.com/office/officeart/2005/8/layout/chevron1"/>
    <dgm:cxn modelId="{294DF3F4-5E29-4216-8C75-188B1D8CD241}" srcId="{1340B6D9-582A-461A-8BF1-7E67E32DB735}" destId="{EB742A9A-CD80-4F15-979B-9674800D1CAC}" srcOrd="0" destOrd="0" parTransId="{050960F9-D742-4181-8478-CCA8ADA4325E}" sibTransId="{64EA77B3-B129-4228-9B4B-32F0A39F704A}"/>
    <dgm:cxn modelId="{5F3C9AE7-2CAA-430E-92EB-30B529D79BA7}" type="presParOf" srcId="{512B7B7C-6493-4FE3-A624-FF3F09D08CEF}" destId="{0AE568C7-BD72-47E0-83B2-B18D878536B9}" srcOrd="0" destOrd="0" presId="urn:microsoft.com/office/officeart/2005/8/layout/chevron1"/>
    <dgm:cxn modelId="{87A2E902-4286-42A7-A691-2F7CEF2CBFEE}" type="presParOf" srcId="{512B7B7C-6493-4FE3-A624-FF3F09D08CEF}" destId="{7088332C-2EFD-4EA9-8AA0-29D63575DE8F}" srcOrd="1" destOrd="0" presId="urn:microsoft.com/office/officeart/2005/8/layout/chevron1"/>
    <dgm:cxn modelId="{9889F283-02E0-48A2-A157-0D14942850CF}" type="presParOf" srcId="{512B7B7C-6493-4FE3-A624-FF3F09D08CEF}" destId="{409FB722-E7B9-4783-B056-72EDF684631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E5D319-80A8-45D8-B90F-09B0B080E67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27502B1-AA45-42E7-905C-AFA310E82ED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s-ES" sz="2000" dirty="0">
              <a:latin typeface="+mj-lt"/>
            </a:rPr>
            <a:t>Totales</a:t>
          </a:r>
        </a:p>
      </dgm:t>
    </dgm:pt>
    <dgm:pt modelId="{DAF15D59-6A51-4E6D-B3EB-EE710BCBB74C}" type="parTrans" cxnId="{872B1653-6766-44D8-B514-3CEFC4998B9E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8F99378B-9B96-4A4E-869D-5F33F99C408E}" type="sibTrans" cxnId="{872B1653-6766-44D8-B514-3CEFC4998B9E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8E6FFD13-73AC-4F83-AEDA-6385825A9442}">
      <dgm:prSet phldrT="[Texto]" custT="1"/>
      <dgm:spPr/>
      <dgm:t>
        <a:bodyPr/>
        <a:lstStyle/>
        <a:p>
          <a:r>
            <a:rPr lang="es-ES" sz="2000" dirty="0">
              <a:latin typeface="+mj-lt"/>
            </a:rPr>
            <a:t>Total haberes</a:t>
          </a:r>
        </a:p>
      </dgm:t>
    </dgm:pt>
    <dgm:pt modelId="{E8A0F29F-E5A4-4B0B-8984-88E3699F79DF}" type="parTrans" cxnId="{A92740F9-EAC5-4DDF-9FD2-4F46A75451E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es-ES" sz="2000">
            <a:latin typeface="+mj-lt"/>
          </a:endParaRPr>
        </a:p>
      </dgm:t>
    </dgm:pt>
    <dgm:pt modelId="{D9D8398A-B64D-48D5-B10E-D5C64C87A604}" type="sibTrans" cxnId="{A92740F9-EAC5-4DDF-9FD2-4F46A75451E2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1D23D6EF-789B-4178-B08D-CB4AA6C9C829}">
      <dgm:prSet phldrT="[Texto]" custT="1"/>
      <dgm:spPr/>
      <dgm:t>
        <a:bodyPr/>
        <a:lstStyle/>
        <a:p>
          <a:r>
            <a:rPr lang="es-ES" sz="2000" dirty="0">
              <a:latin typeface="+mj-lt"/>
            </a:rPr>
            <a:t>Total descuentos</a:t>
          </a:r>
        </a:p>
      </dgm:t>
    </dgm:pt>
    <dgm:pt modelId="{83CC12D8-4681-4CCB-BAA7-65E252A9D263}" type="parTrans" cxnId="{2CE2A3DF-69A9-4FD6-8ABC-CAA140BDC07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es-ES" sz="2000">
            <a:latin typeface="+mj-lt"/>
          </a:endParaRPr>
        </a:p>
      </dgm:t>
    </dgm:pt>
    <dgm:pt modelId="{F71087D9-46AE-4C62-9E16-D57E60BCFBB9}" type="sibTrans" cxnId="{2CE2A3DF-69A9-4FD6-8ABC-CAA140BDC07A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853DDB88-55E7-4B54-B851-91DF9123F560}">
      <dgm:prSet phldrT="[Texto]" custT="1"/>
      <dgm:spPr/>
      <dgm:t>
        <a:bodyPr/>
        <a:lstStyle/>
        <a:p>
          <a:r>
            <a:rPr lang="es-ES" sz="2000" dirty="0">
              <a:latin typeface="+mj-lt"/>
            </a:rPr>
            <a:t>Otros resultados totales</a:t>
          </a:r>
        </a:p>
      </dgm:t>
    </dgm:pt>
    <dgm:pt modelId="{2B875ACE-232E-4C2B-BF28-79B417A9C908}" type="parTrans" cxnId="{D2185C4A-DC71-4FF5-873E-4C9549034845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es-ES" sz="2000">
            <a:latin typeface="+mj-lt"/>
          </a:endParaRPr>
        </a:p>
      </dgm:t>
    </dgm:pt>
    <dgm:pt modelId="{82923DDF-8E78-4C81-BD30-6A05D6AF88C1}" type="sibTrans" cxnId="{D2185C4A-DC71-4FF5-873E-4C9549034845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D55D725A-243B-4759-9DDA-8279459EC4A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s-ES" sz="2000" dirty="0">
              <a:latin typeface="+mj-lt"/>
            </a:rPr>
            <a:t>Aportes del Empleador</a:t>
          </a:r>
        </a:p>
      </dgm:t>
    </dgm:pt>
    <dgm:pt modelId="{36E76858-E941-4D34-AB87-A4550BE69C34}" type="parTrans" cxnId="{749E3D84-0F92-46C5-807B-643EC5B24507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2EC20CCC-E62D-4874-B6AF-FBC6BB709174}" type="sibTrans" cxnId="{749E3D84-0F92-46C5-807B-643EC5B24507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CFFADEA5-999C-415B-8F2C-157E1732F7D9}">
      <dgm:prSet phldrT="[Texto]" custT="1"/>
      <dgm:spPr/>
      <dgm:t>
        <a:bodyPr/>
        <a:lstStyle/>
        <a:p>
          <a:r>
            <a:rPr lang="es-ES" sz="2000" dirty="0">
              <a:latin typeface="+mj-lt"/>
            </a:rPr>
            <a:t>Total aportes empleador</a:t>
          </a:r>
        </a:p>
      </dgm:t>
    </dgm:pt>
    <dgm:pt modelId="{412DF7F0-9503-446A-88D2-22A508E8C8BB}" type="parTrans" cxnId="{1E3DFD63-F9D3-4433-892D-2ABCBA7EB58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es-ES" sz="2000">
            <a:latin typeface="+mj-lt"/>
          </a:endParaRPr>
        </a:p>
      </dgm:t>
    </dgm:pt>
    <dgm:pt modelId="{AD123CFC-8A80-42C0-BAD4-804740692159}" type="sibTrans" cxnId="{1E3DFD63-F9D3-4433-892D-2ABCBA7EB587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25C47FDC-C189-4853-BC9D-3DD61A0B4BA4}" type="pres">
      <dgm:prSet presAssocID="{B0E5D319-80A8-45D8-B90F-09B0B080E6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A52C02-550C-43B7-A50A-D6A907704ECC}" type="pres">
      <dgm:prSet presAssocID="{D55D725A-243B-4759-9DDA-8279459EC4A1}" presName="hierRoot1" presStyleCnt="0">
        <dgm:presLayoutVars>
          <dgm:hierBranch val="init"/>
        </dgm:presLayoutVars>
      </dgm:prSet>
      <dgm:spPr/>
    </dgm:pt>
    <dgm:pt modelId="{862CF6AC-0FE5-430B-92AC-583D68AA6C33}" type="pres">
      <dgm:prSet presAssocID="{D55D725A-243B-4759-9DDA-8279459EC4A1}" presName="rootComposite1" presStyleCnt="0"/>
      <dgm:spPr/>
    </dgm:pt>
    <dgm:pt modelId="{23F740FD-1C22-442F-89B1-50C9326B66D8}" type="pres">
      <dgm:prSet presAssocID="{D55D725A-243B-4759-9DDA-8279459EC4A1}" presName="rootText1" presStyleLbl="node0" presStyleIdx="0" presStyleCnt="2" custLinFactNeighborX="2429" custLinFactNeighborY="162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42AAD-9947-41B9-B8A9-155A46B67CF9}" type="pres">
      <dgm:prSet presAssocID="{D55D725A-243B-4759-9DDA-8279459EC4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6A4DA1A-DF1D-4C77-A200-3596348E19B0}" type="pres">
      <dgm:prSet presAssocID="{D55D725A-243B-4759-9DDA-8279459EC4A1}" presName="hierChild2" presStyleCnt="0"/>
      <dgm:spPr/>
    </dgm:pt>
    <dgm:pt modelId="{683D26D3-D9DE-47E6-95AE-F4FBC20C47DD}" type="pres">
      <dgm:prSet presAssocID="{D55D725A-243B-4759-9DDA-8279459EC4A1}" presName="hierChild3" presStyleCnt="0"/>
      <dgm:spPr/>
    </dgm:pt>
    <dgm:pt modelId="{87C09651-245A-4ABF-A3D9-BA8382A0EED9}" type="pres">
      <dgm:prSet presAssocID="{E27502B1-AA45-42E7-905C-AFA310E82EDF}" presName="hierRoot1" presStyleCnt="0">
        <dgm:presLayoutVars>
          <dgm:hierBranch val="init"/>
        </dgm:presLayoutVars>
      </dgm:prSet>
      <dgm:spPr/>
    </dgm:pt>
    <dgm:pt modelId="{4E44D41D-DAC4-4B22-BD7C-FEE1FBDFB4BE}" type="pres">
      <dgm:prSet presAssocID="{E27502B1-AA45-42E7-905C-AFA310E82EDF}" presName="rootComposite1" presStyleCnt="0"/>
      <dgm:spPr/>
    </dgm:pt>
    <dgm:pt modelId="{16BEE374-742F-4FF4-B45D-C112C0348523}" type="pres">
      <dgm:prSet presAssocID="{E27502B1-AA45-42E7-905C-AFA310E82EDF}" presName="rootText1" presStyleLbl="node0" presStyleIdx="1" presStyleCnt="2" custLinFactNeighborX="2429" custLinFactNeighborY="162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4B4E67-E200-4205-922F-84E8935C4B15}" type="pres">
      <dgm:prSet presAssocID="{E27502B1-AA45-42E7-905C-AFA310E82E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9257C98-C729-4D64-A990-9852970C59A4}" type="pres">
      <dgm:prSet presAssocID="{E27502B1-AA45-42E7-905C-AFA310E82EDF}" presName="hierChild2" presStyleCnt="0"/>
      <dgm:spPr/>
    </dgm:pt>
    <dgm:pt modelId="{5BBFB62A-78B5-4ABC-B58E-176C0BD0B379}" type="pres">
      <dgm:prSet presAssocID="{E8A0F29F-E5A4-4B0B-8984-88E3699F79DF}" presName="Name64" presStyleLbl="parChTrans1D2" presStyleIdx="0" presStyleCnt="4"/>
      <dgm:spPr/>
      <dgm:t>
        <a:bodyPr/>
        <a:lstStyle/>
        <a:p>
          <a:endParaRPr lang="es-ES"/>
        </a:p>
      </dgm:t>
    </dgm:pt>
    <dgm:pt modelId="{F66307D1-DE37-40C7-A2A5-A3EDEDA32C0E}" type="pres">
      <dgm:prSet presAssocID="{8E6FFD13-73AC-4F83-AEDA-6385825A9442}" presName="hierRoot2" presStyleCnt="0">
        <dgm:presLayoutVars>
          <dgm:hierBranch val="init"/>
        </dgm:presLayoutVars>
      </dgm:prSet>
      <dgm:spPr/>
    </dgm:pt>
    <dgm:pt modelId="{3D08A286-E6BC-4DF8-84EC-1E3D0118BCFF}" type="pres">
      <dgm:prSet presAssocID="{8E6FFD13-73AC-4F83-AEDA-6385825A9442}" presName="rootComposite" presStyleCnt="0"/>
      <dgm:spPr/>
    </dgm:pt>
    <dgm:pt modelId="{B6E2D667-F7C3-45CF-BB0A-995D4E350135}" type="pres">
      <dgm:prSet presAssocID="{8E6FFD13-73AC-4F83-AEDA-6385825A9442}" presName="rootText" presStyleLbl="node2" presStyleIdx="0" presStyleCnt="4" custLinFactNeighborX="35147" custLinFactNeighborY="162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341DA5-892B-4D76-A18C-09381242F7C7}" type="pres">
      <dgm:prSet presAssocID="{8E6FFD13-73AC-4F83-AEDA-6385825A94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D0D4B4E2-8C96-4F99-A618-43ED234AEB4E}" type="pres">
      <dgm:prSet presAssocID="{8E6FFD13-73AC-4F83-AEDA-6385825A9442}" presName="hierChild4" presStyleCnt="0"/>
      <dgm:spPr/>
    </dgm:pt>
    <dgm:pt modelId="{42E3EF61-BE9E-494F-8F03-269764C2EADF}" type="pres">
      <dgm:prSet presAssocID="{8E6FFD13-73AC-4F83-AEDA-6385825A9442}" presName="hierChild5" presStyleCnt="0"/>
      <dgm:spPr/>
    </dgm:pt>
    <dgm:pt modelId="{FF2F8D2C-ADC9-4D89-A5F3-161AB2B5BA5D}" type="pres">
      <dgm:prSet presAssocID="{83CC12D8-4681-4CCB-BAA7-65E252A9D263}" presName="Name64" presStyleLbl="parChTrans1D2" presStyleIdx="1" presStyleCnt="4"/>
      <dgm:spPr/>
      <dgm:t>
        <a:bodyPr/>
        <a:lstStyle/>
        <a:p>
          <a:endParaRPr lang="es-ES"/>
        </a:p>
      </dgm:t>
    </dgm:pt>
    <dgm:pt modelId="{3C03A845-1FA9-4842-A3BF-8BB1F403E3D2}" type="pres">
      <dgm:prSet presAssocID="{1D23D6EF-789B-4178-B08D-CB4AA6C9C829}" presName="hierRoot2" presStyleCnt="0">
        <dgm:presLayoutVars>
          <dgm:hierBranch val="init"/>
        </dgm:presLayoutVars>
      </dgm:prSet>
      <dgm:spPr/>
    </dgm:pt>
    <dgm:pt modelId="{10BA7189-3CA0-4A94-9723-795A63A33A92}" type="pres">
      <dgm:prSet presAssocID="{1D23D6EF-789B-4178-B08D-CB4AA6C9C829}" presName="rootComposite" presStyleCnt="0"/>
      <dgm:spPr/>
    </dgm:pt>
    <dgm:pt modelId="{0E4E9790-3281-4333-B2D7-38BF73550D78}" type="pres">
      <dgm:prSet presAssocID="{1D23D6EF-789B-4178-B08D-CB4AA6C9C829}" presName="rootText" presStyleLbl="node2" presStyleIdx="1" presStyleCnt="4" custLinFactNeighborX="35271" custLinFactNeighborY="7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9E2D1C-9F21-4AE1-B24F-9167D85F7D34}" type="pres">
      <dgm:prSet presAssocID="{1D23D6EF-789B-4178-B08D-CB4AA6C9C829}" presName="rootConnector" presStyleLbl="node2" presStyleIdx="1" presStyleCnt="4"/>
      <dgm:spPr/>
      <dgm:t>
        <a:bodyPr/>
        <a:lstStyle/>
        <a:p>
          <a:endParaRPr lang="es-ES"/>
        </a:p>
      </dgm:t>
    </dgm:pt>
    <dgm:pt modelId="{4770EAEC-B56B-47A4-9DFB-BB61FB06760F}" type="pres">
      <dgm:prSet presAssocID="{1D23D6EF-789B-4178-B08D-CB4AA6C9C829}" presName="hierChild4" presStyleCnt="0"/>
      <dgm:spPr/>
    </dgm:pt>
    <dgm:pt modelId="{89504BE7-29CF-45B0-A3F3-E68214A6FF35}" type="pres">
      <dgm:prSet presAssocID="{1D23D6EF-789B-4178-B08D-CB4AA6C9C829}" presName="hierChild5" presStyleCnt="0"/>
      <dgm:spPr/>
    </dgm:pt>
    <dgm:pt modelId="{87DC3FC0-70B1-416A-853B-FBF374283618}" type="pres">
      <dgm:prSet presAssocID="{412DF7F0-9503-446A-88D2-22A508E8C8BB}" presName="Name64" presStyleLbl="parChTrans1D2" presStyleIdx="2" presStyleCnt="4"/>
      <dgm:spPr/>
      <dgm:t>
        <a:bodyPr/>
        <a:lstStyle/>
        <a:p>
          <a:endParaRPr lang="es-ES"/>
        </a:p>
      </dgm:t>
    </dgm:pt>
    <dgm:pt modelId="{3A012D7D-6BB6-4D31-977D-EB7C3CC08570}" type="pres">
      <dgm:prSet presAssocID="{CFFADEA5-999C-415B-8F2C-157E1732F7D9}" presName="hierRoot2" presStyleCnt="0">
        <dgm:presLayoutVars>
          <dgm:hierBranch val="init"/>
        </dgm:presLayoutVars>
      </dgm:prSet>
      <dgm:spPr/>
    </dgm:pt>
    <dgm:pt modelId="{391D11CA-E559-4B16-A0FA-75899E20C429}" type="pres">
      <dgm:prSet presAssocID="{CFFADEA5-999C-415B-8F2C-157E1732F7D9}" presName="rootComposite" presStyleCnt="0"/>
      <dgm:spPr/>
    </dgm:pt>
    <dgm:pt modelId="{6EDA551A-E516-42C8-9D42-628F93300ADD}" type="pres">
      <dgm:prSet presAssocID="{CFFADEA5-999C-415B-8F2C-157E1732F7D9}" presName="rootText" presStyleLbl="node2" presStyleIdx="2" presStyleCnt="4" custLinFactNeighborX="35271" custLinFactNeighborY="-5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A6C8-F178-4470-8790-06B295F64174}" type="pres">
      <dgm:prSet presAssocID="{CFFADEA5-999C-415B-8F2C-157E1732F7D9}" presName="rootConnector" presStyleLbl="node2" presStyleIdx="2" presStyleCnt="4"/>
      <dgm:spPr/>
      <dgm:t>
        <a:bodyPr/>
        <a:lstStyle/>
        <a:p>
          <a:endParaRPr lang="es-ES"/>
        </a:p>
      </dgm:t>
    </dgm:pt>
    <dgm:pt modelId="{05716364-EBC5-4AE5-9AAF-78ADE95F7E9C}" type="pres">
      <dgm:prSet presAssocID="{CFFADEA5-999C-415B-8F2C-157E1732F7D9}" presName="hierChild4" presStyleCnt="0"/>
      <dgm:spPr/>
    </dgm:pt>
    <dgm:pt modelId="{9FC52AA6-297A-4C6D-B1F9-537F45DC034A}" type="pres">
      <dgm:prSet presAssocID="{CFFADEA5-999C-415B-8F2C-157E1732F7D9}" presName="hierChild5" presStyleCnt="0"/>
      <dgm:spPr/>
    </dgm:pt>
    <dgm:pt modelId="{17E87195-AE86-4D1E-A1B5-48AE4348A077}" type="pres">
      <dgm:prSet presAssocID="{2B875ACE-232E-4C2B-BF28-79B417A9C908}" presName="Name64" presStyleLbl="parChTrans1D2" presStyleIdx="3" presStyleCnt="4"/>
      <dgm:spPr/>
      <dgm:t>
        <a:bodyPr/>
        <a:lstStyle/>
        <a:p>
          <a:endParaRPr lang="es-ES"/>
        </a:p>
      </dgm:t>
    </dgm:pt>
    <dgm:pt modelId="{0A03189F-D09D-471F-B2FA-AA99ACF3976F}" type="pres">
      <dgm:prSet presAssocID="{853DDB88-55E7-4B54-B851-91DF9123F560}" presName="hierRoot2" presStyleCnt="0">
        <dgm:presLayoutVars>
          <dgm:hierBranch val="init"/>
        </dgm:presLayoutVars>
      </dgm:prSet>
      <dgm:spPr/>
    </dgm:pt>
    <dgm:pt modelId="{0468CD30-4B81-4138-9674-4AF5E38D7AEA}" type="pres">
      <dgm:prSet presAssocID="{853DDB88-55E7-4B54-B851-91DF9123F560}" presName="rootComposite" presStyleCnt="0"/>
      <dgm:spPr/>
    </dgm:pt>
    <dgm:pt modelId="{185D7FBE-DCB5-4CBF-8E7A-19A72AA16F5B}" type="pres">
      <dgm:prSet presAssocID="{853DDB88-55E7-4B54-B851-91DF9123F560}" presName="rootText" presStyleLbl="node2" presStyleIdx="3" presStyleCnt="4" custLinFactNeighborX="35147" custLinFactNeighborY="-11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E298B6-9399-4219-9AA5-72D98DFC41F4}" type="pres">
      <dgm:prSet presAssocID="{853DDB88-55E7-4B54-B851-91DF9123F560}" presName="rootConnector" presStyleLbl="node2" presStyleIdx="3" presStyleCnt="4"/>
      <dgm:spPr/>
      <dgm:t>
        <a:bodyPr/>
        <a:lstStyle/>
        <a:p>
          <a:endParaRPr lang="es-ES"/>
        </a:p>
      </dgm:t>
    </dgm:pt>
    <dgm:pt modelId="{F00095A3-2B03-40E1-B4AB-8C80055BF15E}" type="pres">
      <dgm:prSet presAssocID="{853DDB88-55E7-4B54-B851-91DF9123F560}" presName="hierChild4" presStyleCnt="0"/>
      <dgm:spPr/>
    </dgm:pt>
    <dgm:pt modelId="{B971C41D-205F-4E3B-B78D-FF91760F7080}" type="pres">
      <dgm:prSet presAssocID="{853DDB88-55E7-4B54-B851-91DF9123F560}" presName="hierChild5" presStyleCnt="0"/>
      <dgm:spPr/>
    </dgm:pt>
    <dgm:pt modelId="{87386E95-3C79-4D00-B027-95A7DE1F8E9E}" type="pres">
      <dgm:prSet presAssocID="{E27502B1-AA45-42E7-905C-AFA310E82EDF}" presName="hierChild3" presStyleCnt="0"/>
      <dgm:spPr/>
    </dgm:pt>
  </dgm:ptLst>
  <dgm:cxnLst>
    <dgm:cxn modelId="{1E3DFD63-F9D3-4433-892D-2ABCBA7EB587}" srcId="{E27502B1-AA45-42E7-905C-AFA310E82EDF}" destId="{CFFADEA5-999C-415B-8F2C-157E1732F7D9}" srcOrd="2" destOrd="0" parTransId="{412DF7F0-9503-446A-88D2-22A508E8C8BB}" sibTransId="{AD123CFC-8A80-42C0-BAD4-804740692159}"/>
    <dgm:cxn modelId="{CD601540-8108-45CF-B4C3-5E4DAF3DFFFD}" type="presOf" srcId="{8E6FFD13-73AC-4F83-AEDA-6385825A9442}" destId="{B6E2D667-F7C3-45CF-BB0A-995D4E350135}" srcOrd="0" destOrd="0" presId="urn:microsoft.com/office/officeart/2009/3/layout/HorizontalOrganizationChart"/>
    <dgm:cxn modelId="{CE9899B5-621B-485C-BB8F-96805C0D1906}" type="presOf" srcId="{1D23D6EF-789B-4178-B08D-CB4AA6C9C829}" destId="{909E2D1C-9F21-4AE1-B24F-9167D85F7D34}" srcOrd="1" destOrd="0" presId="urn:microsoft.com/office/officeart/2009/3/layout/HorizontalOrganizationChart"/>
    <dgm:cxn modelId="{B6F58E2D-D9E9-4D03-9DCE-AE94D2A4ACF2}" type="presOf" srcId="{83CC12D8-4681-4CCB-BAA7-65E252A9D263}" destId="{FF2F8D2C-ADC9-4D89-A5F3-161AB2B5BA5D}" srcOrd="0" destOrd="0" presId="urn:microsoft.com/office/officeart/2009/3/layout/HorizontalOrganizationChart"/>
    <dgm:cxn modelId="{2C7222D7-1E1B-417D-B890-8E6D717328EE}" type="presOf" srcId="{1D23D6EF-789B-4178-B08D-CB4AA6C9C829}" destId="{0E4E9790-3281-4333-B2D7-38BF73550D78}" srcOrd="0" destOrd="0" presId="urn:microsoft.com/office/officeart/2009/3/layout/HorizontalOrganizationChart"/>
    <dgm:cxn modelId="{8EE4BE45-DD86-434D-BD06-A2D97A0A77C9}" type="presOf" srcId="{E27502B1-AA45-42E7-905C-AFA310E82EDF}" destId="{454B4E67-E200-4205-922F-84E8935C4B15}" srcOrd="1" destOrd="0" presId="urn:microsoft.com/office/officeart/2009/3/layout/HorizontalOrganizationChart"/>
    <dgm:cxn modelId="{EFC918C6-8E3A-4E14-AFD5-636B525B5125}" type="presOf" srcId="{E8A0F29F-E5A4-4B0B-8984-88E3699F79DF}" destId="{5BBFB62A-78B5-4ABC-B58E-176C0BD0B379}" srcOrd="0" destOrd="0" presId="urn:microsoft.com/office/officeart/2009/3/layout/HorizontalOrganizationChart"/>
    <dgm:cxn modelId="{D2185C4A-DC71-4FF5-873E-4C9549034845}" srcId="{E27502B1-AA45-42E7-905C-AFA310E82EDF}" destId="{853DDB88-55E7-4B54-B851-91DF9123F560}" srcOrd="3" destOrd="0" parTransId="{2B875ACE-232E-4C2B-BF28-79B417A9C908}" sibTransId="{82923DDF-8E78-4C81-BD30-6A05D6AF88C1}"/>
    <dgm:cxn modelId="{CB22EDEF-BAD4-4217-B15D-06B19B2CA958}" type="presOf" srcId="{D55D725A-243B-4759-9DDA-8279459EC4A1}" destId="{23F740FD-1C22-442F-89B1-50C9326B66D8}" srcOrd="0" destOrd="0" presId="urn:microsoft.com/office/officeart/2009/3/layout/HorizontalOrganizationChart"/>
    <dgm:cxn modelId="{E58C3050-EE61-4096-9D95-AA909A3E0623}" type="presOf" srcId="{853DDB88-55E7-4B54-B851-91DF9123F560}" destId="{9CE298B6-9399-4219-9AA5-72D98DFC41F4}" srcOrd="1" destOrd="0" presId="urn:microsoft.com/office/officeart/2009/3/layout/HorizontalOrganizationChart"/>
    <dgm:cxn modelId="{7B177A9D-7A44-473F-9560-B19A350F8EEA}" type="presOf" srcId="{E27502B1-AA45-42E7-905C-AFA310E82EDF}" destId="{16BEE374-742F-4FF4-B45D-C112C0348523}" srcOrd="0" destOrd="0" presId="urn:microsoft.com/office/officeart/2009/3/layout/HorizontalOrganizationChart"/>
    <dgm:cxn modelId="{A92740F9-EAC5-4DDF-9FD2-4F46A75451E2}" srcId="{E27502B1-AA45-42E7-905C-AFA310E82EDF}" destId="{8E6FFD13-73AC-4F83-AEDA-6385825A9442}" srcOrd="0" destOrd="0" parTransId="{E8A0F29F-E5A4-4B0B-8984-88E3699F79DF}" sibTransId="{D9D8398A-B64D-48D5-B10E-D5C64C87A604}"/>
    <dgm:cxn modelId="{7DF07E83-8280-413E-8700-E176BA1F80E8}" type="presOf" srcId="{B0E5D319-80A8-45D8-B90F-09B0B080E67A}" destId="{25C47FDC-C189-4853-BC9D-3DD61A0B4BA4}" srcOrd="0" destOrd="0" presId="urn:microsoft.com/office/officeart/2009/3/layout/HorizontalOrganizationChart"/>
    <dgm:cxn modelId="{6120133A-4503-4B74-85EE-E21A28997941}" type="presOf" srcId="{CFFADEA5-999C-415B-8F2C-157E1732F7D9}" destId="{6EDA551A-E516-42C8-9D42-628F93300ADD}" srcOrd="0" destOrd="0" presId="urn:microsoft.com/office/officeart/2009/3/layout/HorizontalOrganizationChart"/>
    <dgm:cxn modelId="{0D036BE1-3A08-4CA1-AA12-6C97B6AD0B84}" type="presOf" srcId="{2B875ACE-232E-4C2B-BF28-79B417A9C908}" destId="{17E87195-AE86-4D1E-A1B5-48AE4348A077}" srcOrd="0" destOrd="0" presId="urn:microsoft.com/office/officeart/2009/3/layout/HorizontalOrganizationChart"/>
    <dgm:cxn modelId="{9FF3E665-6345-4D76-9647-ED2F8748DF2E}" type="presOf" srcId="{853DDB88-55E7-4B54-B851-91DF9123F560}" destId="{185D7FBE-DCB5-4CBF-8E7A-19A72AA16F5B}" srcOrd="0" destOrd="0" presId="urn:microsoft.com/office/officeart/2009/3/layout/HorizontalOrganizationChart"/>
    <dgm:cxn modelId="{2CE2A3DF-69A9-4FD6-8ABC-CAA140BDC07A}" srcId="{E27502B1-AA45-42E7-905C-AFA310E82EDF}" destId="{1D23D6EF-789B-4178-B08D-CB4AA6C9C829}" srcOrd="1" destOrd="0" parTransId="{83CC12D8-4681-4CCB-BAA7-65E252A9D263}" sibTransId="{F71087D9-46AE-4C62-9E16-D57E60BCFBB9}"/>
    <dgm:cxn modelId="{07E384DF-DED8-497B-9DC1-6EB61F619322}" type="presOf" srcId="{8E6FFD13-73AC-4F83-AEDA-6385825A9442}" destId="{1C341DA5-892B-4D76-A18C-09381242F7C7}" srcOrd="1" destOrd="0" presId="urn:microsoft.com/office/officeart/2009/3/layout/HorizontalOrganizationChart"/>
    <dgm:cxn modelId="{749E3D84-0F92-46C5-807B-643EC5B24507}" srcId="{B0E5D319-80A8-45D8-B90F-09B0B080E67A}" destId="{D55D725A-243B-4759-9DDA-8279459EC4A1}" srcOrd="0" destOrd="0" parTransId="{36E76858-E941-4D34-AB87-A4550BE69C34}" sibTransId="{2EC20CCC-E62D-4874-B6AF-FBC6BB709174}"/>
    <dgm:cxn modelId="{D6343C60-1118-48D1-BB94-584EA526728B}" type="presOf" srcId="{D55D725A-243B-4759-9DDA-8279459EC4A1}" destId="{E7A42AAD-9947-41B9-B8A9-155A46B67CF9}" srcOrd="1" destOrd="0" presId="urn:microsoft.com/office/officeart/2009/3/layout/HorizontalOrganizationChart"/>
    <dgm:cxn modelId="{872B1653-6766-44D8-B514-3CEFC4998B9E}" srcId="{B0E5D319-80A8-45D8-B90F-09B0B080E67A}" destId="{E27502B1-AA45-42E7-905C-AFA310E82EDF}" srcOrd="1" destOrd="0" parTransId="{DAF15D59-6A51-4E6D-B3EB-EE710BCBB74C}" sibTransId="{8F99378B-9B96-4A4E-869D-5F33F99C408E}"/>
    <dgm:cxn modelId="{A458D68B-453F-4641-8CD6-B90E34DE6BDA}" type="presOf" srcId="{CFFADEA5-999C-415B-8F2C-157E1732F7D9}" destId="{F124A6C8-F178-4470-8790-06B295F64174}" srcOrd="1" destOrd="0" presId="urn:microsoft.com/office/officeart/2009/3/layout/HorizontalOrganizationChart"/>
    <dgm:cxn modelId="{6A8A5326-2CF6-4F24-9433-C49A7CA0C45B}" type="presOf" srcId="{412DF7F0-9503-446A-88D2-22A508E8C8BB}" destId="{87DC3FC0-70B1-416A-853B-FBF374283618}" srcOrd="0" destOrd="0" presId="urn:microsoft.com/office/officeart/2009/3/layout/HorizontalOrganizationChart"/>
    <dgm:cxn modelId="{EDB82935-21E1-49E0-A7AC-191CAB7A383C}" type="presParOf" srcId="{25C47FDC-C189-4853-BC9D-3DD61A0B4BA4}" destId="{07A52C02-550C-43B7-A50A-D6A907704ECC}" srcOrd="0" destOrd="0" presId="urn:microsoft.com/office/officeart/2009/3/layout/HorizontalOrganizationChart"/>
    <dgm:cxn modelId="{86961D83-C918-4A22-B2B5-6E63079951A2}" type="presParOf" srcId="{07A52C02-550C-43B7-A50A-D6A907704ECC}" destId="{862CF6AC-0FE5-430B-92AC-583D68AA6C33}" srcOrd="0" destOrd="0" presId="urn:microsoft.com/office/officeart/2009/3/layout/HorizontalOrganizationChart"/>
    <dgm:cxn modelId="{D74A1D4D-1B1C-4209-B566-76A78657BCED}" type="presParOf" srcId="{862CF6AC-0FE5-430B-92AC-583D68AA6C33}" destId="{23F740FD-1C22-442F-89B1-50C9326B66D8}" srcOrd="0" destOrd="0" presId="urn:microsoft.com/office/officeart/2009/3/layout/HorizontalOrganizationChart"/>
    <dgm:cxn modelId="{C5E5DC37-1086-46F9-88A5-0B2482F9F92C}" type="presParOf" srcId="{862CF6AC-0FE5-430B-92AC-583D68AA6C33}" destId="{E7A42AAD-9947-41B9-B8A9-155A46B67CF9}" srcOrd="1" destOrd="0" presId="urn:microsoft.com/office/officeart/2009/3/layout/HorizontalOrganizationChart"/>
    <dgm:cxn modelId="{B4FE518C-6A51-4904-9A1D-2023575C6598}" type="presParOf" srcId="{07A52C02-550C-43B7-A50A-D6A907704ECC}" destId="{A6A4DA1A-DF1D-4C77-A200-3596348E19B0}" srcOrd="1" destOrd="0" presId="urn:microsoft.com/office/officeart/2009/3/layout/HorizontalOrganizationChart"/>
    <dgm:cxn modelId="{66AF2078-0CB0-4296-830A-19541C8A0AD4}" type="presParOf" srcId="{07A52C02-550C-43B7-A50A-D6A907704ECC}" destId="{683D26D3-D9DE-47E6-95AE-F4FBC20C47DD}" srcOrd="2" destOrd="0" presId="urn:microsoft.com/office/officeart/2009/3/layout/HorizontalOrganizationChart"/>
    <dgm:cxn modelId="{D7060640-8C20-49A8-BE20-63C3AD63420A}" type="presParOf" srcId="{25C47FDC-C189-4853-BC9D-3DD61A0B4BA4}" destId="{87C09651-245A-4ABF-A3D9-BA8382A0EED9}" srcOrd="1" destOrd="0" presId="urn:microsoft.com/office/officeart/2009/3/layout/HorizontalOrganizationChart"/>
    <dgm:cxn modelId="{2CC55198-3B9B-405C-ACB3-E1D1A00BC6E7}" type="presParOf" srcId="{87C09651-245A-4ABF-A3D9-BA8382A0EED9}" destId="{4E44D41D-DAC4-4B22-BD7C-FEE1FBDFB4BE}" srcOrd="0" destOrd="0" presId="urn:microsoft.com/office/officeart/2009/3/layout/HorizontalOrganizationChart"/>
    <dgm:cxn modelId="{8767A94F-B7DB-4C41-9757-38F534244297}" type="presParOf" srcId="{4E44D41D-DAC4-4B22-BD7C-FEE1FBDFB4BE}" destId="{16BEE374-742F-4FF4-B45D-C112C0348523}" srcOrd="0" destOrd="0" presId="urn:microsoft.com/office/officeart/2009/3/layout/HorizontalOrganizationChart"/>
    <dgm:cxn modelId="{3032CFFF-AAF0-412D-A0C9-9C34D5606265}" type="presParOf" srcId="{4E44D41D-DAC4-4B22-BD7C-FEE1FBDFB4BE}" destId="{454B4E67-E200-4205-922F-84E8935C4B15}" srcOrd="1" destOrd="0" presId="urn:microsoft.com/office/officeart/2009/3/layout/HorizontalOrganizationChart"/>
    <dgm:cxn modelId="{2C5EB85B-05D4-4D2B-9DB5-80C2E5FDF0DE}" type="presParOf" srcId="{87C09651-245A-4ABF-A3D9-BA8382A0EED9}" destId="{09257C98-C729-4D64-A990-9852970C59A4}" srcOrd="1" destOrd="0" presId="urn:microsoft.com/office/officeart/2009/3/layout/HorizontalOrganizationChart"/>
    <dgm:cxn modelId="{11390490-CAF9-47A6-AAE7-1B19CF5014EB}" type="presParOf" srcId="{09257C98-C729-4D64-A990-9852970C59A4}" destId="{5BBFB62A-78B5-4ABC-B58E-176C0BD0B379}" srcOrd="0" destOrd="0" presId="urn:microsoft.com/office/officeart/2009/3/layout/HorizontalOrganizationChart"/>
    <dgm:cxn modelId="{C408271C-BF99-4E1A-B34B-413D7F0A4A08}" type="presParOf" srcId="{09257C98-C729-4D64-A990-9852970C59A4}" destId="{F66307D1-DE37-40C7-A2A5-A3EDEDA32C0E}" srcOrd="1" destOrd="0" presId="urn:microsoft.com/office/officeart/2009/3/layout/HorizontalOrganizationChart"/>
    <dgm:cxn modelId="{D7D7BC16-477C-4D53-9157-98F3F8224AA3}" type="presParOf" srcId="{F66307D1-DE37-40C7-A2A5-A3EDEDA32C0E}" destId="{3D08A286-E6BC-4DF8-84EC-1E3D0118BCFF}" srcOrd="0" destOrd="0" presId="urn:microsoft.com/office/officeart/2009/3/layout/HorizontalOrganizationChart"/>
    <dgm:cxn modelId="{925D2873-D384-4599-B9F1-AC3F97BFE841}" type="presParOf" srcId="{3D08A286-E6BC-4DF8-84EC-1E3D0118BCFF}" destId="{B6E2D667-F7C3-45CF-BB0A-995D4E350135}" srcOrd="0" destOrd="0" presId="urn:microsoft.com/office/officeart/2009/3/layout/HorizontalOrganizationChart"/>
    <dgm:cxn modelId="{6B42ED84-A6F0-4712-AFF4-4591D3D93CF1}" type="presParOf" srcId="{3D08A286-E6BC-4DF8-84EC-1E3D0118BCFF}" destId="{1C341DA5-892B-4D76-A18C-09381242F7C7}" srcOrd="1" destOrd="0" presId="urn:microsoft.com/office/officeart/2009/3/layout/HorizontalOrganizationChart"/>
    <dgm:cxn modelId="{612A8922-81BB-4A90-BF14-9A7A6149EB52}" type="presParOf" srcId="{F66307D1-DE37-40C7-A2A5-A3EDEDA32C0E}" destId="{D0D4B4E2-8C96-4F99-A618-43ED234AEB4E}" srcOrd="1" destOrd="0" presId="urn:microsoft.com/office/officeart/2009/3/layout/HorizontalOrganizationChart"/>
    <dgm:cxn modelId="{95872647-783D-4F7F-BBD4-4DD81DD0F52E}" type="presParOf" srcId="{F66307D1-DE37-40C7-A2A5-A3EDEDA32C0E}" destId="{42E3EF61-BE9E-494F-8F03-269764C2EADF}" srcOrd="2" destOrd="0" presId="urn:microsoft.com/office/officeart/2009/3/layout/HorizontalOrganizationChart"/>
    <dgm:cxn modelId="{5A0B08FE-245D-48D6-B457-5CCAAD42CDA2}" type="presParOf" srcId="{09257C98-C729-4D64-A990-9852970C59A4}" destId="{FF2F8D2C-ADC9-4D89-A5F3-161AB2B5BA5D}" srcOrd="2" destOrd="0" presId="urn:microsoft.com/office/officeart/2009/3/layout/HorizontalOrganizationChart"/>
    <dgm:cxn modelId="{93EBE9A4-BADE-42D8-B06C-DD390829C6FB}" type="presParOf" srcId="{09257C98-C729-4D64-A990-9852970C59A4}" destId="{3C03A845-1FA9-4842-A3BF-8BB1F403E3D2}" srcOrd="3" destOrd="0" presId="urn:microsoft.com/office/officeart/2009/3/layout/HorizontalOrganizationChart"/>
    <dgm:cxn modelId="{7D973136-E533-4CE0-B0F1-9CC764CC34F6}" type="presParOf" srcId="{3C03A845-1FA9-4842-A3BF-8BB1F403E3D2}" destId="{10BA7189-3CA0-4A94-9723-795A63A33A92}" srcOrd="0" destOrd="0" presId="urn:microsoft.com/office/officeart/2009/3/layout/HorizontalOrganizationChart"/>
    <dgm:cxn modelId="{0DB3B166-E32B-4D10-BCB7-4F17B3821AF5}" type="presParOf" srcId="{10BA7189-3CA0-4A94-9723-795A63A33A92}" destId="{0E4E9790-3281-4333-B2D7-38BF73550D78}" srcOrd="0" destOrd="0" presId="urn:microsoft.com/office/officeart/2009/3/layout/HorizontalOrganizationChart"/>
    <dgm:cxn modelId="{516FCF09-6001-4A71-BB2F-6275CDB8DE7C}" type="presParOf" srcId="{10BA7189-3CA0-4A94-9723-795A63A33A92}" destId="{909E2D1C-9F21-4AE1-B24F-9167D85F7D34}" srcOrd="1" destOrd="0" presId="urn:microsoft.com/office/officeart/2009/3/layout/HorizontalOrganizationChart"/>
    <dgm:cxn modelId="{DB32453C-B158-4B94-9A58-97E1E257833F}" type="presParOf" srcId="{3C03A845-1FA9-4842-A3BF-8BB1F403E3D2}" destId="{4770EAEC-B56B-47A4-9DFB-BB61FB06760F}" srcOrd="1" destOrd="0" presId="urn:microsoft.com/office/officeart/2009/3/layout/HorizontalOrganizationChart"/>
    <dgm:cxn modelId="{9F35E32A-CBC8-405C-AECF-666C65E55388}" type="presParOf" srcId="{3C03A845-1FA9-4842-A3BF-8BB1F403E3D2}" destId="{89504BE7-29CF-45B0-A3F3-E68214A6FF35}" srcOrd="2" destOrd="0" presId="urn:microsoft.com/office/officeart/2009/3/layout/HorizontalOrganizationChart"/>
    <dgm:cxn modelId="{AD581CF6-BD02-476E-B04C-740966AA7103}" type="presParOf" srcId="{09257C98-C729-4D64-A990-9852970C59A4}" destId="{87DC3FC0-70B1-416A-853B-FBF374283618}" srcOrd="4" destOrd="0" presId="urn:microsoft.com/office/officeart/2009/3/layout/HorizontalOrganizationChart"/>
    <dgm:cxn modelId="{59518A50-64DB-4EEB-92EF-2807F3033850}" type="presParOf" srcId="{09257C98-C729-4D64-A990-9852970C59A4}" destId="{3A012D7D-6BB6-4D31-977D-EB7C3CC08570}" srcOrd="5" destOrd="0" presId="urn:microsoft.com/office/officeart/2009/3/layout/HorizontalOrganizationChart"/>
    <dgm:cxn modelId="{26F83D6C-B0F3-47E9-9A6A-05B3AA66E1DE}" type="presParOf" srcId="{3A012D7D-6BB6-4D31-977D-EB7C3CC08570}" destId="{391D11CA-E559-4B16-A0FA-75899E20C429}" srcOrd="0" destOrd="0" presId="urn:microsoft.com/office/officeart/2009/3/layout/HorizontalOrganizationChart"/>
    <dgm:cxn modelId="{58145377-89B2-459E-AB83-615AD02B94B1}" type="presParOf" srcId="{391D11CA-E559-4B16-A0FA-75899E20C429}" destId="{6EDA551A-E516-42C8-9D42-628F93300ADD}" srcOrd="0" destOrd="0" presId="urn:microsoft.com/office/officeart/2009/3/layout/HorizontalOrganizationChart"/>
    <dgm:cxn modelId="{E0667500-56F2-4CFA-8942-D541D145422F}" type="presParOf" srcId="{391D11CA-E559-4B16-A0FA-75899E20C429}" destId="{F124A6C8-F178-4470-8790-06B295F64174}" srcOrd="1" destOrd="0" presId="urn:microsoft.com/office/officeart/2009/3/layout/HorizontalOrganizationChart"/>
    <dgm:cxn modelId="{AAEA9D42-DE7B-418C-A1CE-E8C4BA481632}" type="presParOf" srcId="{3A012D7D-6BB6-4D31-977D-EB7C3CC08570}" destId="{05716364-EBC5-4AE5-9AAF-78ADE95F7E9C}" srcOrd="1" destOrd="0" presId="urn:microsoft.com/office/officeart/2009/3/layout/HorizontalOrganizationChart"/>
    <dgm:cxn modelId="{7AFC3758-797C-4B5A-A3A6-267E410AB283}" type="presParOf" srcId="{3A012D7D-6BB6-4D31-977D-EB7C3CC08570}" destId="{9FC52AA6-297A-4C6D-B1F9-537F45DC034A}" srcOrd="2" destOrd="0" presId="urn:microsoft.com/office/officeart/2009/3/layout/HorizontalOrganizationChart"/>
    <dgm:cxn modelId="{7D7946CB-73FC-4F0B-8B14-9B0F5FD671A6}" type="presParOf" srcId="{09257C98-C729-4D64-A990-9852970C59A4}" destId="{17E87195-AE86-4D1E-A1B5-48AE4348A077}" srcOrd="6" destOrd="0" presId="urn:microsoft.com/office/officeart/2009/3/layout/HorizontalOrganizationChart"/>
    <dgm:cxn modelId="{88BE3EC4-0E0C-49B1-8059-85AA808D7926}" type="presParOf" srcId="{09257C98-C729-4D64-A990-9852970C59A4}" destId="{0A03189F-D09D-471F-B2FA-AA99ACF3976F}" srcOrd="7" destOrd="0" presId="urn:microsoft.com/office/officeart/2009/3/layout/HorizontalOrganizationChart"/>
    <dgm:cxn modelId="{956DBDEF-57D1-4660-B45F-618B7D4068D3}" type="presParOf" srcId="{0A03189F-D09D-471F-B2FA-AA99ACF3976F}" destId="{0468CD30-4B81-4138-9674-4AF5E38D7AEA}" srcOrd="0" destOrd="0" presId="urn:microsoft.com/office/officeart/2009/3/layout/HorizontalOrganizationChart"/>
    <dgm:cxn modelId="{9740F669-D1DC-4BA5-866E-191D4A30101A}" type="presParOf" srcId="{0468CD30-4B81-4138-9674-4AF5E38D7AEA}" destId="{185D7FBE-DCB5-4CBF-8E7A-19A72AA16F5B}" srcOrd="0" destOrd="0" presId="urn:microsoft.com/office/officeart/2009/3/layout/HorizontalOrganizationChart"/>
    <dgm:cxn modelId="{C7F8C6CC-3210-4DC2-9F0A-7F47FD4C36BE}" type="presParOf" srcId="{0468CD30-4B81-4138-9674-4AF5E38D7AEA}" destId="{9CE298B6-9399-4219-9AA5-72D98DFC41F4}" srcOrd="1" destOrd="0" presId="urn:microsoft.com/office/officeart/2009/3/layout/HorizontalOrganizationChart"/>
    <dgm:cxn modelId="{4A8BB668-BDE2-49DF-B712-C5AD55571323}" type="presParOf" srcId="{0A03189F-D09D-471F-B2FA-AA99ACF3976F}" destId="{F00095A3-2B03-40E1-B4AB-8C80055BF15E}" srcOrd="1" destOrd="0" presId="urn:microsoft.com/office/officeart/2009/3/layout/HorizontalOrganizationChart"/>
    <dgm:cxn modelId="{8AB9DAC4-8A8C-4B30-A412-82911D09B65D}" type="presParOf" srcId="{0A03189F-D09D-471F-B2FA-AA99ACF3976F}" destId="{B971C41D-205F-4E3B-B78D-FF91760F7080}" srcOrd="2" destOrd="0" presId="urn:microsoft.com/office/officeart/2009/3/layout/HorizontalOrganizationChart"/>
    <dgm:cxn modelId="{5E672264-14F3-4651-A15F-1253BDD4688E}" type="presParOf" srcId="{87C09651-245A-4ABF-A3D9-BA8382A0EED9}" destId="{87386E95-3C79-4D00-B027-95A7DE1F8E9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B1F2DF-E0D4-4D2C-B920-C2278BBFCA5B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91448154-8680-4C7C-AB20-2DCF09622862}">
      <dgm:prSet phldrT="[Texto]"/>
      <dgm:spPr/>
      <dgm:t>
        <a:bodyPr/>
        <a:lstStyle/>
        <a:p>
          <a:r>
            <a:rPr lang="es-ES" dirty="0">
              <a:latin typeface="+mj-lt"/>
            </a:rPr>
            <a:t>Plazos de Presentación</a:t>
          </a:r>
        </a:p>
      </dgm:t>
    </dgm:pt>
    <dgm:pt modelId="{6A5101C3-2848-4C4E-BE6D-C836EC2A98C8}" type="parTrans" cxnId="{DBFE6442-2F4E-453D-8932-6A64B3BDD32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16FBA120-7438-4B3C-BA34-8EBB3139A419}" type="sibTrans" cxnId="{DBFE6442-2F4E-453D-8932-6A64B3BDD32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356D6E45-8C75-4618-8D4E-EBCFCA6E0E2D}">
      <dgm:prSet phldrT="[Texto]"/>
      <dgm:spPr/>
      <dgm:t>
        <a:bodyPr/>
        <a:lstStyle/>
        <a:p>
          <a:r>
            <a:rPr lang="es-ES" dirty="0">
              <a:latin typeface="+mj-lt"/>
            </a:rPr>
            <a:t>Día 15 del mes siguiente al del devengo</a:t>
          </a:r>
        </a:p>
      </dgm:t>
    </dgm:pt>
    <dgm:pt modelId="{762C2B5F-509B-47C2-83A7-6171CEE65F53}" type="parTrans" cxnId="{D70A6C59-5725-4184-AC47-1532EE50670F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C611BB5E-7B30-4095-85B3-09AE9B040660}" type="sibTrans" cxnId="{D70A6C59-5725-4184-AC47-1532EE50670F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6999669B-2D6E-4834-B458-E1D3692C6444}">
      <dgm:prSet phldrT="[Texto]"/>
      <dgm:spPr/>
      <dgm:t>
        <a:bodyPr/>
        <a:lstStyle/>
        <a:p>
          <a:r>
            <a:rPr lang="es-ES" dirty="0">
              <a:latin typeface="+mj-lt"/>
            </a:rPr>
            <a:t>Formato</a:t>
          </a:r>
        </a:p>
      </dgm:t>
    </dgm:pt>
    <dgm:pt modelId="{66D47CB9-0B47-47A5-83D6-042CFB9F32CD}" type="parTrans" cxnId="{0E5735BF-7062-4BE1-B735-6590A668051B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E3BE8B68-777E-4C6C-80FE-1100149E15E1}" type="sibTrans" cxnId="{0E5735BF-7062-4BE1-B735-6590A668051B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AC7D7634-EA89-48BE-AAE3-716FEBFB3E06}">
      <dgm:prSet phldrT="[Texto]"/>
      <dgm:spPr/>
      <dgm:t>
        <a:bodyPr/>
        <a:lstStyle/>
        <a:p>
          <a:r>
            <a:rPr lang="es-ES" dirty="0">
              <a:latin typeface="+mj-lt"/>
            </a:rPr>
            <a:t>Nombre archivo: </a:t>
          </a:r>
          <a:r>
            <a:rPr lang="es-ES" dirty="0" err="1">
              <a:latin typeface="+mj-lt"/>
            </a:rPr>
            <a:t>empleador_aaaamm</a:t>
          </a:r>
          <a:endParaRPr lang="es-ES" dirty="0">
            <a:latin typeface="+mj-lt"/>
          </a:endParaRPr>
        </a:p>
      </dgm:t>
    </dgm:pt>
    <dgm:pt modelId="{FC6ED3EC-7DBF-4463-98CD-508187075E06}" type="parTrans" cxnId="{A98A387E-4E2E-4F1C-87C8-76A62DD49C3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81BE3160-2D5C-4ACC-94F3-48416D5D2D26}" type="sibTrans" cxnId="{A98A387E-4E2E-4F1C-87C8-76A62DD49C3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4892A1D9-4D5F-4A19-955B-683EBC3986EE}">
      <dgm:prSet phldrT="[Texto]"/>
      <dgm:spPr/>
      <dgm:t>
        <a:bodyPr/>
        <a:lstStyle/>
        <a:p>
          <a:r>
            <a:rPr lang="es-ES" dirty="0">
              <a:latin typeface="+mj-lt"/>
            </a:rPr>
            <a:t>Delimitador: Punto y coma (;)</a:t>
          </a:r>
        </a:p>
      </dgm:t>
    </dgm:pt>
    <dgm:pt modelId="{EE03C6ED-0E62-470B-A054-0524C6DBBC56}" type="parTrans" cxnId="{C389D405-6B3D-4AA1-81FF-746C51F03A94}">
      <dgm:prSet/>
      <dgm:spPr/>
      <dgm:t>
        <a:bodyPr/>
        <a:lstStyle/>
        <a:p>
          <a:endParaRPr lang="es-ES"/>
        </a:p>
      </dgm:t>
    </dgm:pt>
    <dgm:pt modelId="{A35DDA21-8CEB-4979-ACCF-F51856682C40}" type="sibTrans" cxnId="{C389D405-6B3D-4AA1-81FF-746C51F03A94}">
      <dgm:prSet/>
      <dgm:spPr/>
      <dgm:t>
        <a:bodyPr/>
        <a:lstStyle/>
        <a:p>
          <a:endParaRPr lang="es-ES"/>
        </a:p>
      </dgm:t>
    </dgm:pt>
    <dgm:pt modelId="{2E4F37D1-5DD9-4491-90BE-C84DFCA87B08}">
      <dgm:prSet phldrT="[Texto]"/>
      <dgm:spPr/>
      <dgm:t>
        <a:bodyPr/>
        <a:lstStyle/>
        <a:p>
          <a:r>
            <a:rPr lang="es-ES" dirty="0">
              <a:latin typeface="+mj-lt"/>
            </a:rPr>
            <a:t>Conceptos obligatorios y opcionales</a:t>
          </a:r>
        </a:p>
      </dgm:t>
    </dgm:pt>
    <dgm:pt modelId="{CA2B45E7-9C22-4133-A37E-6C0B0226E05F}" type="parTrans" cxnId="{9C205247-BB29-4F5D-8470-2BAA6234CA9B}">
      <dgm:prSet/>
      <dgm:spPr/>
      <dgm:t>
        <a:bodyPr/>
        <a:lstStyle/>
        <a:p>
          <a:endParaRPr lang="es-ES"/>
        </a:p>
      </dgm:t>
    </dgm:pt>
    <dgm:pt modelId="{5022DB5D-B58A-4449-9C6A-1B385D666020}" type="sibTrans" cxnId="{9C205247-BB29-4F5D-8470-2BAA6234CA9B}">
      <dgm:prSet/>
      <dgm:spPr/>
      <dgm:t>
        <a:bodyPr/>
        <a:lstStyle/>
        <a:p>
          <a:endParaRPr lang="es-ES"/>
        </a:p>
      </dgm:t>
    </dgm:pt>
    <dgm:pt modelId="{7A16430A-7464-4A58-B4C5-C71706C19D40}">
      <dgm:prSet phldrT="[Texto]"/>
      <dgm:spPr/>
      <dgm:t>
        <a:bodyPr/>
        <a:lstStyle/>
        <a:p>
          <a:r>
            <a:rPr lang="es-ES" dirty="0">
              <a:latin typeface="+mj-lt"/>
            </a:rPr>
            <a:t>Cabeceras o </a:t>
          </a:r>
          <a:r>
            <a:rPr lang="es-ES" dirty="0" err="1">
              <a:latin typeface="+mj-lt"/>
            </a:rPr>
            <a:t>headers</a:t>
          </a:r>
          <a:r>
            <a:rPr lang="es-ES" dirty="0">
              <a:latin typeface="+mj-lt"/>
            </a:rPr>
            <a:t> obligatorias.</a:t>
          </a:r>
        </a:p>
      </dgm:t>
    </dgm:pt>
    <dgm:pt modelId="{B2CE701B-C6B2-41CA-B7BB-D227E89A1EEB}" type="parTrans" cxnId="{80995A16-1574-4E12-B367-5F32CA3AC900}">
      <dgm:prSet/>
      <dgm:spPr/>
      <dgm:t>
        <a:bodyPr/>
        <a:lstStyle/>
        <a:p>
          <a:endParaRPr lang="es-ES"/>
        </a:p>
      </dgm:t>
    </dgm:pt>
    <dgm:pt modelId="{3698C320-BBB7-4D82-9C59-E7F6AD743964}" type="sibTrans" cxnId="{80995A16-1574-4E12-B367-5F32CA3AC900}">
      <dgm:prSet/>
      <dgm:spPr/>
      <dgm:t>
        <a:bodyPr/>
        <a:lstStyle/>
        <a:p>
          <a:endParaRPr lang="es-ES"/>
        </a:p>
      </dgm:t>
    </dgm:pt>
    <dgm:pt modelId="{60E84330-C998-41CC-99B4-46A48CC3C2B1}">
      <dgm:prSet phldrT="[Texto]"/>
      <dgm:spPr/>
      <dgm:t>
        <a:bodyPr/>
        <a:lstStyle/>
        <a:p>
          <a:r>
            <a:rPr lang="es-ES" dirty="0">
              <a:latin typeface="+mj-lt"/>
            </a:rPr>
            <a:t>Rut: Algoritmo 12345678-9</a:t>
          </a:r>
        </a:p>
      </dgm:t>
    </dgm:pt>
    <dgm:pt modelId="{9458ABFB-470B-42C8-812B-305445F61E57}" type="parTrans" cxnId="{DA6E2FAC-CEEE-4EA1-A7C9-FE3079CA2C33}">
      <dgm:prSet/>
      <dgm:spPr/>
      <dgm:t>
        <a:bodyPr/>
        <a:lstStyle/>
        <a:p>
          <a:endParaRPr lang="es-ES"/>
        </a:p>
      </dgm:t>
    </dgm:pt>
    <dgm:pt modelId="{4A0CC22F-11D3-4F07-91B6-0DAEE12F7988}" type="sibTrans" cxnId="{DA6E2FAC-CEEE-4EA1-A7C9-FE3079CA2C33}">
      <dgm:prSet/>
      <dgm:spPr/>
      <dgm:t>
        <a:bodyPr/>
        <a:lstStyle/>
        <a:p>
          <a:endParaRPr lang="es-ES"/>
        </a:p>
      </dgm:t>
    </dgm:pt>
    <dgm:pt modelId="{CA162F91-F3BE-455B-A16B-5FFF1C170302}">
      <dgm:prSet/>
      <dgm:spPr/>
      <dgm:t>
        <a:bodyPr/>
        <a:lstStyle/>
        <a:p>
          <a:r>
            <a:rPr lang="es-ES" dirty="0">
              <a:latin typeface="+mj-lt"/>
            </a:rPr>
            <a:t>Montos: Campos numéricos, positivos y enteros, mayores a cero.</a:t>
          </a:r>
        </a:p>
      </dgm:t>
    </dgm:pt>
    <dgm:pt modelId="{7767B8C2-C07D-41DE-AAE2-7F6513480B3C}" type="parTrans" cxnId="{D4CB4DB0-B9F5-48DC-8291-A379FD3928DD}">
      <dgm:prSet/>
      <dgm:spPr/>
      <dgm:t>
        <a:bodyPr/>
        <a:lstStyle/>
        <a:p>
          <a:endParaRPr lang="es-ES"/>
        </a:p>
      </dgm:t>
    </dgm:pt>
    <dgm:pt modelId="{823376B8-04A1-4BDF-ADE6-BE23890135A5}" type="sibTrans" cxnId="{D4CB4DB0-B9F5-48DC-8291-A379FD3928DD}">
      <dgm:prSet/>
      <dgm:spPr/>
      <dgm:t>
        <a:bodyPr/>
        <a:lstStyle/>
        <a:p>
          <a:endParaRPr lang="es-ES"/>
        </a:p>
      </dgm:t>
    </dgm:pt>
    <dgm:pt modelId="{E2175EAB-8C0B-4A67-BB05-8D83966995B0}">
      <dgm:prSet/>
      <dgm:spPr/>
      <dgm:t>
        <a:bodyPr/>
        <a:lstStyle/>
        <a:p>
          <a:r>
            <a:rPr lang="es-ES" dirty="0" err="1">
              <a:latin typeface="+mj-lt"/>
            </a:rPr>
            <a:t>Fechas:dd</a:t>
          </a:r>
          <a:r>
            <a:rPr lang="es-ES" dirty="0">
              <a:latin typeface="+mj-lt"/>
            </a:rPr>
            <a:t>/mm/</a:t>
          </a:r>
          <a:r>
            <a:rPr lang="es-ES" dirty="0" err="1">
              <a:latin typeface="+mj-lt"/>
            </a:rPr>
            <a:t>aaaa</a:t>
          </a:r>
          <a:endParaRPr lang="es-ES" dirty="0">
            <a:latin typeface="+mj-lt"/>
          </a:endParaRPr>
        </a:p>
      </dgm:t>
    </dgm:pt>
    <dgm:pt modelId="{A1B4CCED-AA39-4DCC-A51A-DDE68D1D3472}" type="parTrans" cxnId="{0FA580C8-782A-4099-9837-46788CA25689}">
      <dgm:prSet/>
      <dgm:spPr/>
      <dgm:t>
        <a:bodyPr/>
        <a:lstStyle/>
        <a:p>
          <a:endParaRPr lang="es-ES"/>
        </a:p>
      </dgm:t>
    </dgm:pt>
    <dgm:pt modelId="{F5CA8A58-0918-4D18-82EF-A0B4FE32ACCC}" type="sibTrans" cxnId="{0FA580C8-782A-4099-9837-46788CA25689}">
      <dgm:prSet/>
      <dgm:spPr/>
      <dgm:t>
        <a:bodyPr/>
        <a:lstStyle/>
        <a:p>
          <a:endParaRPr lang="es-ES"/>
        </a:p>
      </dgm:t>
    </dgm:pt>
    <dgm:pt modelId="{D78DDCDE-F265-4BBB-801E-7627456A8711}" type="pres">
      <dgm:prSet presAssocID="{B1B1F2DF-E0D4-4D2C-B920-C2278BBFCA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8B9C6F-3D47-47B0-9AF8-AC5092D2D8D5}" type="pres">
      <dgm:prSet presAssocID="{91448154-8680-4C7C-AB20-2DCF09622862}" presName="parentLin" presStyleCnt="0"/>
      <dgm:spPr/>
    </dgm:pt>
    <dgm:pt modelId="{97283EF4-A83C-49DD-A92C-58A826930DBF}" type="pres">
      <dgm:prSet presAssocID="{91448154-8680-4C7C-AB20-2DCF09622862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CC50B203-E528-476C-8E46-A870D0588BD2}" type="pres">
      <dgm:prSet presAssocID="{91448154-8680-4C7C-AB20-2DCF096228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762499-E43D-40FD-98B1-392315DB9D51}" type="pres">
      <dgm:prSet presAssocID="{91448154-8680-4C7C-AB20-2DCF09622862}" presName="negativeSpace" presStyleCnt="0"/>
      <dgm:spPr/>
    </dgm:pt>
    <dgm:pt modelId="{696E7E04-FAC6-4941-BCA9-078FF22F6543}" type="pres">
      <dgm:prSet presAssocID="{91448154-8680-4C7C-AB20-2DCF0962286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8B37A8-6B3E-4894-B047-2DC80F1D6EE9}" type="pres">
      <dgm:prSet presAssocID="{16FBA120-7438-4B3C-BA34-8EBB3139A419}" presName="spaceBetweenRectangles" presStyleCnt="0"/>
      <dgm:spPr/>
    </dgm:pt>
    <dgm:pt modelId="{8551E9C8-1BDC-4425-AAD2-A4890B2E6CE0}" type="pres">
      <dgm:prSet presAssocID="{6999669B-2D6E-4834-B458-E1D3692C6444}" presName="parentLin" presStyleCnt="0"/>
      <dgm:spPr/>
    </dgm:pt>
    <dgm:pt modelId="{B1DE662F-44B9-4E48-BDDD-F5AF078CFC76}" type="pres">
      <dgm:prSet presAssocID="{6999669B-2D6E-4834-B458-E1D3692C6444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507F00A2-BB55-4AE1-83F3-8B9DD0D7AB26}" type="pres">
      <dgm:prSet presAssocID="{6999669B-2D6E-4834-B458-E1D3692C644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D8C2EC-1741-4096-9F65-BD64C1830C2C}" type="pres">
      <dgm:prSet presAssocID="{6999669B-2D6E-4834-B458-E1D3692C6444}" presName="negativeSpace" presStyleCnt="0"/>
      <dgm:spPr/>
    </dgm:pt>
    <dgm:pt modelId="{6D9B5970-CD33-4411-8C73-05D221A4DE50}" type="pres">
      <dgm:prSet presAssocID="{6999669B-2D6E-4834-B458-E1D3692C644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A01282-DD7E-467B-A92C-7D3A6A598AFF}" type="presOf" srcId="{6999669B-2D6E-4834-B458-E1D3692C6444}" destId="{507F00A2-BB55-4AE1-83F3-8B9DD0D7AB26}" srcOrd="1" destOrd="0" presId="urn:microsoft.com/office/officeart/2005/8/layout/list1"/>
    <dgm:cxn modelId="{0017080E-25C7-462E-8E29-4C3EE832DBD9}" type="presOf" srcId="{60E84330-C998-41CC-99B4-46A48CC3C2B1}" destId="{6D9B5970-CD33-4411-8C73-05D221A4DE50}" srcOrd="0" destOrd="4" presId="urn:microsoft.com/office/officeart/2005/8/layout/list1"/>
    <dgm:cxn modelId="{FE1E8018-E38B-4EE2-AD29-89C51724B31F}" type="presOf" srcId="{2E4F37D1-5DD9-4491-90BE-C84DFCA87B08}" destId="{6D9B5970-CD33-4411-8C73-05D221A4DE50}" srcOrd="0" destOrd="2" presId="urn:microsoft.com/office/officeart/2005/8/layout/list1"/>
    <dgm:cxn modelId="{394EB24E-9EAE-4AA4-9310-67EF958A577C}" type="presOf" srcId="{7A16430A-7464-4A58-B4C5-C71706C19D40}" destId="{6D9B5970-CD33-4411-8C73-05D221A4DE50}" srcOrd="0" destOrd="3" presId="urn:microsoft.com/office/officeart/2005/8/layout/list1"/>
    <dgm:cxn modelId="{0FA580C8-782A-4099-9837-46788CA25689}" srcId="{6999669B-2D6E-4834-B458-E1D3692C6444}" destId="{E2175EAB-8C0B-4A67-BB05-8D83966995B0}" srcOrd="6" destOrd="0" parTransId="{A1B4CCED-AA39-4DCC-A51A-DDE68D1D3472}" sibTransId="{F5CA8A58-0918-4D18-82EF-A0B4FE32ACCC}"/>
    <dgm:cxn modelId="{6616B41A-19E2-4EE8-B14A-FC6C166B789E}" type="presOf" srcId="{91448154-8680-4C7C-AB20-2DCF09622862}" destId="{97283EF4-A83C-49DD-A92C-58A826930DBF}" srcOrd="0" destOrd="0" presId="urn:microsoft.com/office/officeart/2005/8/layout/list1"/>
    <dgm:cxn modelId="{662D0260-36C7-4BDF-9EDB-F0442AD906DC}" type="presOf" srcId="{6999669B-2D6E-4834-B458-E1D3692C6444}" destId="{B1DE662F-44B9-4E48-BDDD-F5AF078CFC76}" srcOrd="0" destOrd="0" presId="urn:microsoft.com/office/officeart/2005/8/layout/list1"/>
    <dgm:cxn modelId="{3E813238-F229-41EF-B0F3-940593DD30C8}" type="presOf" srcId="{356D6E45-8C75-4618-8D4E-EBCFCA6E0E2D}" destId="{696E7E04-FAC6-4941-BCA9-078FF22F6543}" srcOrd="0" destOrd="0" presId="urn:microsoft.com/office/officeart/2005/8/layout/list1"/>
    <dgm:cxn modelId="{977BE143-1EF7-4547-A8CD-69B79C7583CD}" type="presOf" srcId="{4892A1D9-4D5F-4A19-955B-683EBC3986EE}" destId="{6D9B5970-CD33-4411-8C73-05D221A4DE50}" srcOrd="0" destOrd="1" presId="urn:microsoft.com/office/officeart/2005/8/layout/list1"/>
    <dgm:cxn modelId="{0E5735BF-7062-4BE1-B735-6590A668051B}" srcId="{B1B1F2DF-E0D4-4D2C-B920-C2278BBFCA5B}" destId="{6999669B-2D6E-4834-B458-E1D3692C6444}" srcOrd="1" destOrd="0" parTransId="{66D47CB9-0B47-47A5-83D6-042CFB9F32CD}" sibTransId="{E3BE8B68-777E-4C6C-80FE-1100149E15E1}"/>
    <dgm:cxn modelId="{B1EE8F7E-1C77-429C-A5F8-28DF3F525782}" type="presOf" srcId="{91448154-8680-4C7C-AB20-2DCF09622862}" destId="{CC50B203-E528-476C-8E46-A870D0588BD2}" srcOrd="1" destOrd="0" presId="urn:microsoft.com/office/officeart/2005/8/layout/list1"/>
    <dgm:cxn modelId="{DA6E2FAC-CEEE-4EA1-A7C9-FE3079CA2C33}" srcId="{6999669B-2D6E-4834-B458-E1D3692C6444}" destId="{60E84330-C998-41CC-99B4-46A48CC3C2B1}" srcOrd="4" destOrd="0" parTransId="{9458ABFB-470B-42C8-812B-305445F61E57}" sibTransId="{4A0CC22F-11D3-4F07-91B6-0DAEE12F7988}"/>
    <dgm:cxn modelId="{C389D405-6B3D-4AA1-81FF-746C51F03A94}" srcId="{6999669B-2D6E-4834-B458-E1D3692C6444}" destId="{4892A1D9-4D5F-4A19-955B-683EBC3986EE}" srcOrd="1" destOrd="0" parTransId="{EE03C6ED-0E62-470B-A054-0524C6DBBC56}" sibTransId="{A35DDA21-8CEB-4979-ACCF-F51856682C40}"/>
    <dgm:cxn modelId="{A98A387E-4E2E-4F1C-87C8-76A62DD49C3C}" srcId="{6999669B-2D6E-4834-B458-E1D3692C6444}" destId="{AC7D7634-EA89-48BE-AAE3-716FEBFB3E06}" srcOrd="0" destOrd="0" parTransId="{FC6ED3EC-7DBF-4463-98CD-508187075E06}" sibTransId="{81BE3160-2D5C-4ACC-94F3-48416D5D2D26}"/>
    <dgm:cxn modelId="{82905D25-2DBA-449A-A566-1BD324CACE15}" type="presOf" srcId="{B1B1F2DF-E0D4-4D2C-B920-C2278BBFCA5B}" destId="{D78DDCDE-F265-4BBB-801E-7627456A8711}" srcOrd="0" destOrd="0" presId="urn:microsoft.com/office/officeart/2005/8/layout/list1"/>
    <dgm:cxn modelId="{80995A16-1574-4E12-B367-5F32CA3AC900}" srcId="{6999669B-2D6E-4834-B458-E1D3692C6444}" destId="{7A16430A-7464-4A58-B4C5-C71706C19D40}" srcOrd="3" destOrd="0" parTransId="{B2CE701B-C6B2-41CA-B7BB-D227E89A1EEB}" sibTransId="{3698C320-BBB7-4D82-9C59-E7F6AD743964}"/>
    <dgm:cxn modelId="{DBFE6442-2F4E-453D-8932-6A64B3BDD327}" srcId="{B1B1F2DF-E0D4-4D2C-B920-C2278BBFCA5B}" destId="{91448154-8680-4C7C-AB20-2DCF09622862}" srcOrd="0" destOrd="0" parTransId="{6A5101C3-2848-4C4E-BE6D-C836EC2A98C8}" sibTransId="{16FBA120-7438-4B3C-BA34-8EBB3139A419}"/>
    <dgm:cxn modelId="{489946DF-C215-4AFB-ACFC-D8A7991D7772}" type="presOf" srcId="{E2175EAB-8C0B-4A67-BB05-8D83966995B0}" destId="{6D9B5970-CD33-4411-8C73-05D221A4DE50}" srcOrd="0" destOrd="6" presId="urn:microsoft.com/office/officeart/2005/8/layout/list1"/>
    <dgm:cxn modelId="{D0039A3A-24C9-4798-9DC3-B509F589223A}" type="presOf" srcId="{CA162F91-F3BE-455B-A16B-5FFF1C170302}" destId="{6D9B5970-CD33-4411-8C73-05D221A4DE50}" srcOrd="0" destOrd="5" presId="urn:microsoft.com/office/officeart/2005/8/layout/list1"/>
    <dgm:cxn modelId="{9C205247-BB29-4F5D-8470-2BAA6234CA9B}" srcId="{6999669B-2D6E-4834-B458-E1D3692C6444}" destId="{2E4F37D1-5DD9-4491-90BE-C84DFCA87B08}" srcOrd="2" destOrd="0" parTransId="{CA2B45E7-9C22-4133-A37E-6C0B0226E05F}" sibTransId="{5022DB5D-B58A-4449-9C6A-1B385D666020}"/>
    <dgm:cxn modelId="{D4CB4DB0-B9F5-48DC-8291-A379FD3928DD}" srcId="{6999669B-2D6E-4834-B458-E1D3692C6444}" destId="{CA162F91-F3BE-455B-A16B-5FFF1C170302}" srcOrd="5" destOrd="0" parTransId="{7767B8C2-C07D-41DE-AAE2-7F6513480B3C}" sibTransId="{823376B8-04A1-4BDF-ADE6-BE23890135A5}"/>
    <dgm:cxn modelId="{0B5D1BF1-8EDA-4B84-9B50-A4DCF4AE44FD}" type="presOf" srcId="{AC7D7634-EA89-48BE-AAE3-716FEBFB3E06}" destId="{6D9B5970-CD33-4411-8C73-05D221A4DE50}" srcOrd="0" destOrd="0" presId="urn:microsoft.com/office/officeart/2005/8/layout/list1"/>
    <dgm:cxn modelId="{D70A6C59-5725-4184-AC47-1532EE50670F}" srcId="{91448154-8680-4C7C-AB20-2DCF09622862}" destId="{356D6E45-8C75-4618-8D4E-EBCFCA6E0E2D}" srcOrd="0" destOrd="0" parTransId="{762C2B5F-509B-47C2-83A7-6171CEE65F53}" sibTransId="{C611BB5E-7B30-4095-85B3-09AE9B040660}"/>
    <dgm:cxn modelId="{0B9E26B1-E4E4-41AA-80D2-8D254E17633C}" type="presParOf" srcId="{D78DDCDE-F265-4BBB-801E-7627456A8711}" destId="{348B9C6F-3D47-47B0-9AF8-AC5092D2D8D5}" srcOrd="0" destOrd="0" presId="urn:microsoft.com/office/officeart/2005/8/layout/list1"/>
    <dgm:cxn modelId="{99188A2F-F400-41BA-A308-B1465B34B5F7}" type="presParOf" srcId="{348B9C6F-3D47-47B0-9AF8-AC5092D2D8D5}" destId="{97283EF4-A83C-49DD-A92C-58A826930DBF}" srcOrd="0" destOrd="0" presId="urn:microsoft.com/office/officeart/2005/8/layout/list1"/>
    <dgm:cxn modelId="{67936679-B3D1-4EE3-9E8C-B4E59128A02E}" type="presParOf" srcId="{348B9C6F-3D47-47B0-9AF8-AC5092D2D8D5}" destId="{CC50B203-E528-476C-8E46-A870D0588BD2}" srcOrd="1" destOrd="0" presId="urn:microsoft.com/office/officeart/2005/8/layout/list1"/>
    <dgm:cxn modelId="{C9DB5DEE-CA21-40D5-8DE9-AB9DECD35AC3}" type="presParOf" srcId="{D78DDCDE-F265-4BBB-801E-7627456A8711}" destId="{46762499-E43D-40FD-98B1-392315DB9D51}" srcOrd="1" destOrd="0" presId="urn:microsoft.com/office/officeart/2005/8/layout/list1"/>
    <dgm:cxn modelId="{3BC5C8BE-C118-41BD-8DED-D82CA39F2A7E}" type="presParOf" srcId="{D78DDCDE-F265-4BBB-801E-7627456A8711}" destId="{696E7E04-FAC6-4941-BCA9-078FF22F6543}" srcOrd="2" destOrd="0" presId="urn:microsoft.com/office/officeart/2005/8/layout/list1"/>
    <dgm:cxn modelId="{4EC72D3D-EA83-4498-9CC6-DD78440B7FA4}" type="presParOf" srcId="{D78DDCDE-F265-4BBB-801E-7627456A8711}" destId="{528B37A8-6B3E-4894-B047-2DC80F1D6EE9}" srcOrd="3" destOrd="0" presId="urn:microsoft.com/office/officeart/2005/8/layout/list1"/>
    <dgm:cxn modelId="{45072E8E-E529-4964-A99D-8D66359BD4D3}" type="presParOf" srcId="{D78DDCDE-F265-4BBB-801E-7627456A8711}" destId="{8551E9C8-1BDC-4425-AAD2-A4890B2E6CE0}" srcOrd="4" destOrd="0" presId="urn:microsoft.com/office/officeart/2005/8/layout/list1"/>
    <dgm:cxn modelId="{A02DD04E-999A-4339-B9E6-3279CB2797D2}" type="presParOf" srcId="{8551E9C8-1BDC-4425-AAD2-A4890B2E6CE0}" destId="{B1DE662F-44B9-4E48-BDDD-F5AF078CFC76}" srcOrd="0" destOrd="0" presId="urn:microsoft.com/office/officeart/2005/8/layout/list1"/>
    <dgm:cxn modelId="{A3E616CB-DFDA-42DA-8024-15213084C3E3}" type="presParOf" srcId="{8551E9C8-1BDC-4425-AAD2-A4890B2E6CE0}" destId="{507F00A2-BB55-4AE1-83F3-8B9DD0D7AB26}" srcOrd="1" destOrd="0" presId="urn:microsoft.com/office/officeart/2005/8/layout/list1"/>
    <dgm:cxn modelId="{4BB20769-DB1F-4F62-9C8C-81ECF9FA127A}" type="presParOf" srcId="{D78DDCDE-F265-4BBB-801E-7627456A8711}" destId="{4FD8C2EC-1741-4096-9F65-BD64C1830C2C}" srcOrd="5" destOrd="0" presId="urn:microsoft.com/office/officeart/2005/8/layout/list1"/>
    <dgm:cxn modelId="{F048BC9E-0F79-4253-A680-AA7F5446CF26}" type="presParOf" srcId="{D78DDCDE-F265-4BBB-801E-7627456A8711}" destId="{6D9B5970-CD33-4411-8C73-05D221A4DE5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B1F2DF-E0D4-4D2C-B920-C2278BBFCA5B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91448154-8680-4C7C-AB20-2DCF09622862}">
      <dgm:prSet phldrT="[Texto]"/>
      <dgm:spPr/>
      <dgm:t>
        <a:bodyPr/>
        <a:lstStyle/>
        <a:p>
          <a:r>
            <a:rPr lang="es-ES" dirty="0">
              <a:latin typeface="+mj-lt"/>
            </a:rPr>
            <a:t>Validaciones</a:t>
          </a:r>
        </a:p>
      </dgm:t>
    </dgm:pt>
    <dgm:pt modelId="{6A5101C3-2848-4C4E-BE6D-C836EC2A98C8}" type="parTrans" cxnId="{DBFE6442-2F4E-453D-8932-6A64B3BDD32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16FBA120-7438-4B3C-BA34-8EBB3139A419}" type="sibTrans" cxnId="{DBFE6442-2F4E-453D-8932-6A64B3BDD32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04A6F927-7D90-4D5A-A2C3-7DD8F5CA64E2}">
      <dgm:prSet phldrT="[Texto]"/>
      <dgm:spPr/>
      <dgm:t>
        <a:bodyPr/>
        <a:lstStyle/>
        <a:p>
          <a:r>
            <a:rPr lang="es-ES" dirty="0">
              <a:latin typeface="+mj-lt"/>
            </a:rPr>
            <a:t>Tiempo de Procesamiento: 48 horas máximo</a:t>
          </a:r>
        </a:p>
      </dgm:t>
    </dgm:pt>
    <dgm:pt modelId="{0D99175A-CE89-4C01-A198-AF601EF6EF4A}" type="parTrans" cxnId="{ADF48A63-02C7-4814-9027-9464551F83B1}">
      <dgm:prSet/>
      <dgm:spPr/>
      <dgm:t>
        <a:bodyPr/>
        <a:lstStyle/>
        <a:p>
          <a:endParaRPr lang="es-ES"/>
        </a:p>
      </dgm:t>
    </dgm:pt>
    <dgm:pt modelId="{F55DDC9B-4FF6-4906-94E6-7F47BABC0B27}" type="sibTrans" cxnId="{ADF48A63-02C7-4814-9027-9464551F83B1}">
      <dgm:prSet/>
      <dgm:spPr/>
      <dgm:t>
        <a:bodyPr/>
        <a:lstStyle/>
        <a:p>
          <a:endParaRPr lang="es-ES"/>
        </a:p>
      </dgm:t>
    </dgm:pt>
    <dgm:pt modelId="{0801FB48-7E7D-4018-9A6D-E6915F7883A8}">
      <dgm:prSet phldrT="[Texto]"/>
      <dgm:spPr/>
      <dgm:t>
        <a:bodyPr/>
        <a:lstStyle/>
        <a:p>
          <a:r>
            <a:rPr lang="es-ES" dirty="0">
              <a:latin typeface="+mj-lt"/>
            </a:rPr>
            <a:t>Estados</a:t>
          </a:r>
        </a:p>
      </dgm:t>
    </dgm:pt>
    <dgm:pt modelId="{CDCA82E1-6B20-4773-91D8-0C3ECD24CEAF}" type="parTrans" cxnId="{FCCFCD2C-D85B-4765-BB7A-DA10923B58B1}">
      <dgm:prSet/>
      <dgm:spPr/>
      <dgm:t>
        <a:bodyPr/>
        <a:lstStyle/>
        <a:p>
          <a:endParaRPr lang="es-ES"/>
        </a:p>
      </dgm:t>
    </dgm:pt>
    <dgm:pt modelId="{FA40A687-064C-4126-B47C-3A443318D6DA}" type="sibTrans" cxnId="{FCCFCD2C-D85B-4765-BB7A-DA10923B58B1}">
      <dgm:prSet/>
      <dgm:spPr/>
      <dgm:t>
        <a:bodyPr/>
        <a:lstStyle/>
        <a:p>
          <a:endParaRPr lang="es-ES"/>
        </a:p>
      </dgm:t>
    </dgm:pt>
    <dgm:pt modelId="{4764AA4B-4E3A-4D41-8AFB-9DC87AFE9E64}">
      <dgm:prSet phldrT="[Texto]"/>
      <dgm:spPr/>
      <dgm:t>
        <a:bodyPr/>
        <a:lstStyle/>
        <a:p>
          <a:r>
            <a:rPr lang="es-ES" dirty="0">
              <a:latin typeface="+mj-lt"/>
            </a:rPr>
            <a:t>Declarado</a:t>
          </a:r>
        </a:p>
      </dgm:t>
    </dgm:pt>
    <dgm:pt modelId="{690233D8-796B-4DB6-85DD-E984A8E0C836}" type="parTrans" cxnId="{645846E2-361B-48F2-B883-E71C145AFA4E}">
      <dgm:prSet/>
      <dgm:spPr/>
      <dgm:t>
        <a:bodyPr/>
        <a:lstStyle/>
        <a:p>
          <a:endParaRPr lang="es-ES"/>
        </a:p>
      </dgm:t>
    </dgm:pt>
    <dgm:pt modelId="{2227E4CB-2C69-4AD5-AAA3-F09A3B7BF8FA}" type="sibTrans" cxnId="{645846E2-361B-48F2-B883-E71C145AFA4E}">
      <dgm:prSet/>
      <dgm:spPr/>
      <dgm:t>
        <a:bodyPr/>
        <a:lstStyle/>
        <a:p>
          <a:endParaRPr lang="es-ES"/>
        </a:p>
      </dgm:t>
    </dgm:pt>
    <dgm:pt modelId="{4787A00F-DBE8-4A23-B41D-3B55E9BBD994}">
      <dgm:prSet phldrT="[Texto]"/>
      <dgm:spPr/>
      <dgm:t>
        <a:bodyPr/>
        <a:lstStyle/>
        <a:p>
          <a:r>
            <a:rPr lang="es-ES" dirty="0">
              <a:latin typeface="+mj-lt"/>
            </a:rPr>
            <a:t>Declarado con observaciones</a:t>
          </a:r>
        </a:p>
      </dgm:t>
    </dgm:pt>
    <dgm:pt modelId="{A54F0829-A568-4D96-A300-8174FB80C40D}" type="parTrans" cxnId="{7746E499-0A88-4FB7-8114-471D130440C5}">
      <dgm:prSet/>
      <dgm:spPr/>
      <dgm:t>
        <a:bodyPr/>
        <a:lstStyle/>
        <a:p>
          <a:endParaRPr lang="es-ES"/>
        </a:p>
      </dgm:t>
    </dgm:pt>
    <dgm:pt modelId="{40DC4E39-4FB8-4C9C-83B1-A5DE6B3C9EAC}" type="sibTrans" cxnId="{7746E499-0A88-4FB7-8114-471D130440C5}">
      <dgm:prSet/>
      <dgm:spPr/>
      <dgm:t>
        <a:bodyPr/>
        <a:lstStyle/>
        <a:p>
          <a:endParaRPr lang="es-ES"/>
        </a:p>
      </dgm:t>
    </dgm:pt>
    <dgm:pt modelId="{8AB354FC-9298-4419-AECA-FE0303BECF2E}">
      <dgm:prSet phldrT="[Texto]"/>
      <dgm:spPr/>
      <dgm:t>
        <a:bodyPr/>
        <a:lstStyle/>
        <a:p>
          <a:r>
            <a:rPr lang="es-ES" dirty="0">
              <a:latin typeface="+mj-lt"/>
            </a:rPr>
            <a:t>Declarado en proceso</a:t>
          </a:r>
        </a:p>
      </dgm:t>
    </dgm:pt>
    <dgm:pt modelId="{D260FE8E-B29C-4EAB-B49A-339EEF952DF2}" type="parTrans" cxnId="{0F644B36-5DA5-4FE5-94F9-E6BA36435380}">
      <dgm:prSet/>
      <dgm:spPr/>
      <dgm:t>
        <a:bodyPr/>
        <a:lstStyle/>
        <a:p>
          <a:endParaRPr lang="es-ES"/>
        </a:p>
      </dgm:t>
    </dgm:pt>
    <dgm:pt modelId="{127B95B1-13EA-4771-B4B2-D355A86D089C}" type="sibTrans" cxnId="{0F644B36-5DA5-4FE5-94F9-E6BA36435380}">
      <dgm:prSet/>
      <dgm:spPr/>
      <dgm:t>
        <a:bodyPr/>
        <a:lstStyle/>
        <a:p>
          <a:endParaRPr lang="es-ES"/>
        </a:p>
      </dgm:t>
    </dgm:pt>
    <dgm:pt modelId="{38F1E417-56CA-4B54-B5D5-3E4695BD35EC}">
      <dgm:prSet phldrT="[Texto]"/>
      <dgm:spPr/>
      <dgm:t>
        <a:bodyPr/>
        <a:lstStyle/>
        <a:p>
          <a:r>
            <a:rPr lang="es-ES" dirty="0">
              <a:latin typeface="+mj-lt"/>
            </a:rPr>
            <a:t>Rectificado</a:t>
          </a:r>
        </a:p>
      </dgm:t>
    </dgm:pt>
    <dgm:pt modelId="{8FC53544-25E5-4D78-95AA-C076ED5DF409}" type="parTrans" cxnId="{77694C40-85B5-40F5-8001-1ADF063763F4}">
      <dgm:prSet/>
      <dgm:spPr/>
      <dgm:t>
        <a:bodyPr/>
        <a:lstStyle/>
        <a:p>
          <a:endParaRPr lang="es-ES"/>
        </a:p>
      </dgm:t>
    </dgm:pt>
    <dgm:pt modelId="{8635395F-8AF2-4738-AA41-36C5854E27E5}" type="sibTrans" cxnId="{77694C40-85B5-40F5-8001-1ADF063763F4}">
      <dgm:prSet/>
      <dgm:spPr/>
      <dgm:t>
        <a:bodyPr/>
        <a:lstStyle/>
        <a:p>
          <a:endParaRPr lang="es-ES"/>
        </a:p>
      </dgm:t>
    </dgm:pt>
    <dgm:pt modelId="{70E55079-DB19-46D1-BA3A-2345A1404728}">
      <dgm:prSet phldrT="[Texto]"/>
      <dgm:spPr/>
      <dgm:t>
        <a:bodyPr/>
        <a:lstStyle/>
        <a:p>
          <a:r>
            <a:rPr lang="es-ES" dirty="0">
              <a:latin typeface="+mj-lt"/>
            </a:rPr>
            <a:t>Rectificado con observaciones </a:t>
          </a:r>
        </a:p>
      </dgm:t>
    </dgm:pt>
    <dgm:pt modelId="{87A69563-69CC-46E2-8760-8F7417B89666}" type="parTrans" cxnId="{E36BC206-E9AC-41B5-96CE-32C5376C475E}">
      <dgm:prSet/>
      <dgm:spPr/>
      <dgm:t>
        <a:bodyPr/>
        <a:lstStyle/>
        <a:p>
          <a:endParaRPr lang="es-ES"/>
        </a:p>
      </dgm:t>
    </dgm:pt>
    <dgm:pt modelId="{4087A8E0-E4DE-4307-BB5A-D5F5E146130A}" type="sibTrans" cxnId="{E36BC206-E9AC-41B5-96CE-32C5376C475E}">
      <dgm:prSet/>
      <dgm:spPr/>
      <dgm:t>
        <a:bodyPr/>
        <a:lstStyle/>
        <a:p>
          <a:endParaRPr lang="es-ES"/>
        </a:p>
      </dgm:t>
    </dgm:pt>
    <dgm:pt modelId="{9ED33FE0-64FB-470F-92D2-DDD3ED0CA42B}">
      <dgm:prSet phldrT="[Texto]"/>
      <dgm:spPr/>
      <dgm:t>
        <a:bodyPr/>
        <a:lstStyle/>
        <a:p>
          <a:r>
            <a:rPr lang="es-ES" dirty="0">
              <a:latin typeface="+mj-lt"/>
            </a:rPr>
            <a:t>Rectificado en proceso</a:t>
          </a:r>
        </a:p>
      </dgm:t>
    </dgm:pt>
    <dgm:pt modelId="{1C10421D-2434-456B-BD66-071BFCEFD3DD}" type="parTrans" cxnId="{D63DF13D-2308-4DA0-97E9-C06DAD1E99B3}">
      <dgm:prSet/>
      <dgm:spPr/>
      <dgm:t>
        <a:bodyPr/>
        <a:lstStyle/>
        <a:p>
          <a:endParaRPr lang="es-ES"/>
        </a:p>
      </dgm:t>
    </dgm:pt>
    <dgm:pt modelId="{98E21863-CAEE-448A-9C9D-385B4B777230}" type="sibTrans" cxnId="{D63DF13D-2308-4DA0-97E9-C06DAD1E99B3}">
      <dgm:prSet/>
      <dgm:spPr/>
      <dgm:t>
        <a:bodyPr/>
        <a:lstStyle/>
        <a:p>
          <a:endParaRPr lang="es-ES"/>
        </a:p>
      </dgm:t>
    </dgm:pt>
    <dgm:pt modelId="{760AA3B1-3661-44C3-8D17-A527164A4FCA}">
      <dgm:prSet phldrT="[Texto]"/>
      <dgm:spPr/>
      <dgm:t>
        <a:bodyPr/>
        <a:lstStyle/>
        <a:p>
          <a:r>
            <a:rPr lang="es-MX" dirty="0">
              <a:latin typeface="+mj-lt"/>
            </a:rPr>
            <a:t>Información personal de cada trabajador informado con la entregada por el servicio del </a:t>
          </a:r>
          <a:r>
            <a:rPr lang="es-ES" dirty="0">
              <a:latin typeface="+mj-lt"/>
            </a:rPr>
            <a:t>Registro Civil.</a:t>
          </a:r>
        </a:p>
      </dgm:t>
    </dgm:pt>
    <dgm:pt modelId="{4227FE48-DA85-4599-B502-F7EBA92B8B00}" type="parTrans" cxnId="{AC1B4D2B-B8D9-43E7-9D0F-CEEE86D136A0}">
      <dgm:prSet/>
      <dgm:spPr/>
      <dgm:t>
        <a:bodyPr/>
        <a:lstStyle/>
        <a:p>
          <a:endParaRPr lang="es-ES"/>
        </a:p>
      </dgm:t>
    </dgm:pt>
    <dgm:pt modelId="{07991E23-DFCD-4118-972C-BA4910E9B8CE}" type="sibTrans" cxnId="{AC1B4D2B-B8D9-43E7-9D0F-CEEE86D136A0}">
      <dgm:prSet/>
      <dgm:spPr/>
      <dgm:t>
        <a:bodyPr/>
        <a:lstStyle/>
        <a:p>
          <a:endParaRPr lang="es-ES"/>
        </a:p>
      </dgm:t>
    </dgm:pt>
    <dgm:pt modelId="{0640BBDB-FB99-48DD-946C-9660CE6B7360}">
      <dgm:prSet/>
      <dgm:spPr/>
      <dgm:t>
        <a:bodyPr/>
        <a:lstStyle/>
        <a:p>
          <a:r>
            <a:rPr lang="es-MX" dirty="0">
              <a:latin typeface="+mj-lt"/>
            </a:rPr>
            <a:t>Registro y formato de fechas.</a:t>
          </a:r>
          <a:endParaRPr lang="es-ES" dirty="0">
            <a:latin typeface="+mj-lt"/>
          </a:endParaRPr>
        </a:p>
      </dgm:t>
    </dgm:pt>
    <dgm:pt modelId="{C10ED764-CFF3-4DA9-93E0-DB888CFD4BC0}" type="parTrans" cxnId="{02B77405-9096-428F-BE72-948B49E75FEE}">
      <dgm:prSet/>
      <dgm:spPr/>
      <dgm:t>
        <a:bodyPr/>
        <a:lstStyle/>
        <a:p>
          <a:endParaRPr lang="es-ES"/>
        </a:p>
      </dgm:t>
    </dgm:pt>
    <dgm:pt modelId="{BA49F21C-0C0D-41FA-B2B8-98497F716E48}" type="sibTrans" cxnId="{02B77405-9096-428F-BE72-948B49E75FEE}">
      <dgm:prSet/>
      <dgm:spPr/>
      <dgm:t>
        <a:bodyPr/>
        <a:lstStyle/>
        <a:p>
          <a:endParaRPr lang="es-ES"/>
        </a:p>
      </dgm:t>
    </dgm:pt>
    <dgm:pt modelId="{827AE8F1-E72D-4770-ADEC-400AA8731373}">
      <dgm:prSet/>
      <dgm:spPr/>
      <dgm:t>
        <a:bodyPr/>
        <a:lstStyle/>
        <a:p>
          <a:r>
            <a:rPr lang="es-MX" dirty="0">
              <a:latin typeface="+mj-lt"/>
            </a:rPr>
            <a:t>Formato de montos.</a:t>
          </a:r>
          <a:endParaRPr lang="es-ES" dirty="0">
            <a:latin typeface="+mj-lt"/>
          </a:endParaRPr>
        </a:p>
      </dgm:t>
    </dgm:pt>
    <dgm:pt modelId="{E591F4B3-1CDD-44BC-BBDF-0317A0A33493}" type="parTrans" cxnId="{DF3194C8-9C33-4B17-AE08-A409B249B365}">
      <dgm:prSet/>
      <dgm:spPr/>
      <dgm:t>
        <a:bodyPr/>
        <a:lstStyle/>
        <a:p>
          <a:endParaRPr lang="es-ES"/>
        </a:p>
      </dgm:t>
    </dgm:pt>
    <dgm:pt modelId="{ADAF9EFA-A616-47DF-9E8F-45ECCAB33B81}" type="sibTrans" cxnId="{DF3194C8-9C33-4B17-AE08-A409B249B365}">
      <dgm:prSet/>
      <dgm:spPr/>
      <dgm:t>
        <a:bodyPr/>
        <a:lstStyle/>
        <a:p>
          <a:endParaRPr lang="es-ES"/>
        </a:p>
      </dgm:t>
    </dgm:pt>
    <dgm:pt modelId="{D78DDCDE-F265-4BBB-801E-7627456A8711}" type="pres">
      <dgm:prSet presAssocID="{B1B1F2DF-E0D4-4D2C-B920-C2278BBFCA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8B9C6F-3D47-47B0-9AF8-AC5092D2D8D5}" type="pres">
      <dgm:prSet presAssocID="{91448154-8680-4C7C-AB20-2DCF09622862}" presName="parentLin" presStyleCnt="0"/>
      <dgm:spPr/>
    </dgm:pt>
    <dgm:pt modelId="{97283EF4-A83C-49DD-A92C-58A826930DBF}" type="pres">
      <dgm:prSet presAssocID="{91448154-8680-4C7C-AB20-2DCF09622862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CC50B203-E528-476C-8E46-A870D0588BD2}" type="pres">
      <dgm:prSet presAssocID="{91448154-8680-4C7C-AB20-2DCF096228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762499-E43D-40FD-98B1-392315DB9D51}" type="pres">
      <dgm:prSet presAssocID="{91448154-8680-4C7C-AB20-2DCF09622862}" presName="negativeSpace" presStyleCnt="0"/>
      <dgm:spPr/>
    </dgm:pt>
    <dgm:pt modelId="{696E7E04-FAC6-4941-BCA9-078FF22F6543}" type="pres">
      <dgm:prSet presAssocID="{91448154-8680-4C7C-AB20-2DCF0962286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8B37A8-6B3E-4894-B047-2DC80F1D6EE9}" type="pres">
      <dgm:prSet presAssocID="{16FBA120-7438-4B3C-BA34-8EBB3139A419}" presName="spaceBetweenRectangles" presStyleCnt="0"/>
      <dgm:spPr/>
    </dgm:pt>
    <dgm:pt modelId="{32FCC6CF-8945-4912-87C6-6BA408AA9A28}" type="pres">
      <dgm:prSet presAssocID="{0801FB48-7E7D-4018-9A6D-E6915F7883A8}" presName="parentLin" presStyleCnt="0"/>
      <dgm:spPr/>
    </dgm:pt>
    <dgm:pt modelId="{98274D2E-DFD6-4DCB-BB78-DA73CD7A590C}" type="pres">
      <dgm:prSet presAssocID="{0801FB48-7E7D-4018-9A6D-E6915F7883A8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B39F683F-851F-4715-8E8C-119E9B99483B}" type="pres">
      <dgm:prSet presAssocID="{0801FB48-7E7D-4018-9A6D-E6915F7883A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E33A73-685F-465A-ABD0-9F225D1666D2}" type="pres">
      <dgm:prSet presAssocID="{0801FB48-7E7D-4018-9A6D-E6915F7883A8}" presName="negativeSpace" presStyleCnt="0"/>
      <dgm:spPr/>
    </dgm:pt>
    <dgm:pt modelId="{4D742A87-A32D-4459-8941-1FEA172087E1}" type="pres">
      <dgm:prSet presAssocID="{0801FB48-7E7D-4018-9A6D-E6915F7883A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BB7126-AFC4-4E2C-8D05-96A5A1FEB2DE}" type="presOf" srcId="{827AE8F1-E72D-4770-ADEC-400AA8731373}" destId="{696E7E04-FAC6-4941-BCA9-078FF22F6543}" srcOrd="0" destOrd="3" presId="urn:microsoft.com/office/officeart/2005/8/layout/list1"/>
    <dgm:cxn modelId="{77A2C35E-8BC1-482B-9C34-094A09000AA0}" type="presOf" srcId="{4764AA4B-4E3A-4D41-8AFB-9DC87AFE9E64}" destId="{4D742A87-A32D-4459-8941-1FEA172087E1}" srcOrd="0" destOrd="0" presId="urn:microsoft.com/office/officeart/2005/8/layout/list1"/>
    <dgm:cxn modelId="{D63DF13D-2308-4DA0-97E9-C06DAD1E99B3}" srcId="{0801FB48-7E7D-4018-9A6D-E6915F7883A8}" destId="{9ED33FE0-64FB-470F-92D2-DDD3ED0CA42B}" srcOrd="5" destOrd="0" parTransId="{1C10421D-2434-456B-BD66-071BFCEFD3DD}" sibTransId="{98E21863-CAEE-448A-9C9D-385B4B777230}"/>
    <dgm:cxn modelId="{3E793FB9-2005-43EC-AD69-CDF156023459}" type="presOf" srcId="{04A6F927-7D90-4D5A-A2C3-7DD8F5CA64E2}" destId="{696E7E04-FAC6-4941-BCA9-078FF22F6543}" srcOrd="0" destOrd="0" presId="urn:microsoft.com/office/officeart/2005/8/layout/list1"/>
    <dgm:cxn modelId="{3EDC774D-DCAE-4B95-AF95-D34615452362}" type="presOf" srcId="{760AA3B1-3661-44C3-8D17-A527164A4FCA}" destId="{696E7E04-FAC6-4941-BCA9-078FF22F6543}" srcOrd="0" destOrd="1" presId="urn:microsoft.com/office/officeart/2005/8/layout/list1"/>
    <dgm:cxn modelId="{D423E55A-A1CF-4BC6-8B4D-DBB9EC41E569}" type="presOf" srcId="{70E55079-DB19-46D1-BA3A-2345A1404728}" destId="{4D742A87-A32D-4459-8941-1FEA172087E1}" srcOrd="0" destOrd="4" presId="urn:microsoft.com/office/officeart/2005/8/layout/list1"/>
    <dgm:cxn modelId="{0F644B36-5DA5-4FE5-94F9-E6BA36435380}" srcId="{0801FB48-7E7D-4018-9A6D-E6915F7883A8}" destId="{8AB354FC-9298-4419-AECA-FE0303BECF2E}" srcOrd="2" destOrd="0" parTransId="{D260FE8E-B29C-4EAB-B49A-339EEF952DF2}" sibTransId="{127B95B1-13EA-4771-B4B2-D355A86D089C}"/>
    <dgm:cxn modelId="{6616B41A-19E2-4EE8-B14A-FC6C166B789E}" type="presOf" srcId="{91448154-8680-4C7C-AB20-2DCF09622862}" destId="{97283EF4-A83C-49DD-A92C-58A826930DBF}" srcOrd="0" destOrd="0" presId="urn:microsoft.com/office/officeart/2005/8/layout/list1"/>
    <dgm:cxn modelId="{7746E499-0A88-4FB7-8114-471D130440C5}" srcId="{0801FB48-7E7D-4018-9A6D-E6915F7883A8}" destId="{4787A00F-DBE8-4A23-B41D-3B55E9BBD994}" srcOrd="1" destOrd="0" parTransId="{A54F0829-A568-4D96-A300-8174FB80C40D}" sibTransId="{40DC4E39-4FB8-4C9C-83B1-A5DE6B3C9EAC}"/>
    <dgm:cxn modelId="{B693D411-E298-4C91-963C-3A64D799E0A8}" type="presOf" srcId="{8AB354FC-9298-4419-AECA-FE0303BECF2E}" destId="{4D742A87-A32D-4459-8941-1FEA172087E1}" srcOrd="0" destOrd="2" presId="urn:microsoft.com/office/officeart/2005/8/layout/list1"/>
    <dgm:cxn modelId="{02B77405-9096-428F-BE72-948B49E75FEE}" srcId="{91448154-8680-4C7C-AB20-2DCF09622862}" destId="{0640BBDB-FB99-48DD-946C-9660CE6B7360}" srcOrd="2" destOrd="0" parTransId="{C10ED764-CFF3-4DA9-93E0-DB888CFD4BC0}" sibTransId="{BA49F21C-0C0D-41FA-B2B8-98497F716E48}"/>
    <dgm:cxn modelId="{ADF48A63-02C7-4814-9027-9464551F83B1}" srcId="{91448154-8680-4C7C-AB20-2DCF09622862}" destId="{04A6F927-7D90-4D5A-A2C3-7DD8F5CA64E2}" srcOrd="0" destOrd="0" parTransId="{0D99175A-CE89-4C01-A198-AF601EF6EF4A}" sibTransId="{F55DDC9B-4FF6-4906-94E6-7F47BABC0B27}"/>
    <dgm:cxn modelId="{810E9707-24E9-4F86-9964-AB29644D2FF7}" type="presOf" srcId="{0801FB48-7E7D-4018-9A6D-E6915F7883A8}" destId="{98274D2E-DFD6-4DCB-BB78-DA73CD7A590C}" srcOrd="0" destOrd="0" presId="urn:microsoft.com/office/officeart/2005/8/layout/list1"/>
    <dgm:cxn modelId="{B1EE8F7E-1C77-429C-A5F8-28DF3F525782}" type="presOf" srcId="{91448154-8680-4C7C-AB20-2DCF09622862}" destId="{CC50B203-E528-476C-8E46-A870D0588BD2}" srcOrd="1" destOrd="0" presId="urn:microsoft.com/office/officeart/2005/8/layout/list1"/>
    <dgm:cxn modelId="{77694C40-85B5-40F5-8001-1ADF063763F4}" srcId="{0801FB48-7E7D-4018-9A6D-E6915F7883A8}" destId="{38F1E417-56CA-4B54-B5D5-3E4695BD35EC}" srcOrd="3" destOrd="0" parTransId="{8FC53544-25E5-4D78-95AA-C076ED5DF409}" sibTransId="{8635395F-8AF2-4738-AA41-36C5854E27E5}"/>
    <dgm:cxn modelId="{645846E2-361B-48F2-B883-E71C145AFA4E}" srcId="{0801FB48-7E7D-4018-9A6D-E6915F7883A8}" destId="{4764AA4B-4E3A-4D41-8AFB-9DC87AFE9E64}" srcOrd="0" destOrd="0" parTransId="{690233D8-796B-4DB6-85DD-E984A8E0C836}" sibTransId="{2227E4CB-2C69-4AD5-AAA3-F09A3B7BF8FA}"/>
    <dgm:cxn modelId="{86403A38-E683-4949-84F0-E115EDC0718C}" type="presOf" srcId="{0640BBDB-FB99-48DD-946C-9660CE6B7360}" destId="{696E7E04-FAC6-4941-BCA9-078FF22F6543}" srcOrd="0" destOrd="2" presId="urn:microsoft.com/office/officeart/2005/8/layout/list1"/>
    <dgm:cxn modelId="{C5F080FE-87CD-4221-B728-DBCF734C8F35}" type="presOf" srcId="{0801FB48-7E7D-4018-9A6D-E6915F7883A8}" destId="{B39F683F-851F-4715-8E8C-119E9B99483B}" srcOrd="1" destOrd="0" presId="urn:microsoft.com/office/officeart/2005/8/layout/list1"/>
    <dgm:cxn modelId="{82905D25-2DBA-449A-A566-1BD324CACE15}" type="presOf" srcId="{B1B1F2DF-E0D4-4D2C-B920-C2278BBFCA5B}" destId="{D78DDCDE-F265-4BBB-801E-7627456A8711}" srcOrd="0" destOrd="0" presId="urn:microsoft.com/office/officeart/2005/8/layout/list1"/>
    <dgm:cxn modelId="{DBFE6442-2F4E-453D-8932-6A64B3BDD327}" srcId="{B1B1F2DF-E0D4-4D2C-B920-C2278BBFCA5B}" destId="{91448154-8680-4C7C-AB20-2DCF09622862}" srcOrd="0" destOrd="0" parTransId="{6A5101C3-2848-4C4E-BE6D-C836EC2A98C8}" sibTransId="{16FBA120-7438-4B3C-BA34-8EBB3139A419}"/>
    <dgm:cxn modelId="{67C9E2F8-1583-4C0B-ACB6-DE352BD54695}" type="presOf" srcId="{38F1E417-56CA-4B54-B5D5-3E4695BD35EC}" destId="{4D742A87-A32D-4459-8941-1FEA172087E1}" srcOrd="0" destOrd="3" presId="urn:microsoft.com/office/officeart/2005/8/layout/list1"/>
    <dgm:cxn modelId="{E36BC206-E9AC-41B5-96CE-32C5376C475E}" srcId="{0801FB48-7E7D-4018-9A6D-E6915F7883A8}" destId="{70E55079-DB19-46D1-BA3A-2345A1404728}" srcOrd="4" destOrd="0" parTransId="{87A69563-69CC-46E2-8760-8F7417B89666}" sibTransId="{4087A8E0-E4DE-4307-BB5A-D5F5E146130A}"/>
    <dgm:cxn modelId="{DF3194C8-9C33-4B17-AE08-A409B249B365}" srcId="{91448154-8680-4C7C-AB20-2DCF09622862}" destId="{827AE8F1-E72D-4770-ADEC-400AA8731373}" srcOrd="3" destOrd="0" parTransId="{E591F4B3-1CDD-44BC-BBDF-0317A0A33493}" sibTransId="{ADAF9EFA-A616-47DF-9E8F-45ECCAB33B81}"/>
    <dgm:cxn modelId="{FCCFCD2C-D85B-4765-BB7A-DA10923B58B1}" srcId="{B1B1F2DF-E0D4-4D2C-B920-C2278BBFCA5B}" destId="{0801FB48-7E7D-4018-9A6D-E6915F7883A8}" srcOrd="1" destOrd="0" parTransId="{CDCA82E1-6B20-4773-91D8-0C3ECD24CEAF}" sibTransId="{FA40A687-064C-4126-B47C-3A443318D6DA}"/>
    <dgm:cxn modelId="{924F3736-024F-4A7F-B719-75821367E615}" type="presOf" srcId="{9ED33FE0-64FB-470F-92D2-DDD3ED0CA42B}" destId="{4D742A87-A32D-4459-8941-1FEA172087E1}" srcOrd="0" destOrd="5" presId="urn:microsoft.com/office/officeart/2005/8/layout/list1"/>
    <dgm:cxn modelId="{AC1B4D2B-B8D9-43E7-9D0F-CEEE86D136A0}" srcId="{91448154-8680-4C7C-AB20-2DCF09622862}" destId="{760AA3B1-3661-44C3-8D17-A527164A4FCA}" srcOrd="1" destOrd="0" parTransId="{4227FE48-DA85-4599-B502-F7EBA92B8B00}" sibTransId="{07991E23-DFCD-4118-972C-BA4910E9B8CE}"/>
    <dgm:cxn modelId="{30F830D9-9DEF-42B8-80D5-49055D6A452B}" type="presOf" srcId="{4787A00F-DBE8-4A23-B41D-3B55E9BBD994}" destId="{4D742A87-A32D-4459-8941-1FEA172087E1}" srcOrd="0" destOrd="1" presId="urn:microsoft.com/office/officeart/2005/8/layout/list1"/>
    <dgm:cxn modelId="{0B9E26B1-E4E4-41AA-80D2-8D254E17633C}" type="presParOf" srcId="{D78DDCDE-F265-4BBB-801E-7627456A8711}" destId="{348B9C6F-3D47-47B0-9AF8-AC5092D2D8D5}" srcOrd="0" destOrd="0" presId="urn:microsoft.com/office/officeart/2005/8/layout/list1"/>
    <dgm:cxn modelId="{99188A2F-F400-41BA-A308-B1465B34B5F7}" type="presParOf" srcId="{348B9C6F-3D47-47B0-9AF8-AC5092D2D8D5}" destId="{97283EF4-A83C-49DD-A92C-58A826930DBF}" srcOrd="0" destOrd="0" presId="urn:microsoft.com/office/officeart/2005/8/layout/list1"/>
    <dgm:cxn modelId="{67936679-B3D1-4EE3-9E8C-B4E59128A02E}" type="presParOf" srcId="{348B9C6F-3D47-47B0-9AF8-AC5092D2D8D5}" destId="{CC50B203-E528-476C-8E46-A870D0588BD2}" srcOrd="1" destOrd="0" presId="urn:microsoft.com/office/officeart/2005/8/layout/list1"/>
    <dgm:cxn modelId="{C9DB5DEE-CA21-40D5-8DE9-AB9DECD35AC3}" type="presParOf" srcId="{D78DDCDE-F265-4BBB-801E-7627456A8711}" destId="{46762499-E43D-40FD-98B1-392315DB9D51}" srcOrd="1" destOrd="0" presId="urn:microsoft.com/office/officeart/2005/8/layout/list1"/>
    <dgm:cxn modelId="{3BC5C8BE-C118-41BD-8DED-D82CA39F2A7E}" type="presParOf" srcId="{D78DDCDE-F265-4BBB-801E-7627456A8711}" destId="{696E7E04-FAC6-4941-BCA9-078FF22F6543}" srcOrd="2" destOrd="0" presId="urn:microsoft.com/office/officeart/2005/8/layout/list1"/>
    <dgm:cxn modelId="{C9C14CC1-CFCF-4CA4-8B5B-3FFCDDD4AABC}" type="presParOf" srcId="{D78DDCDE-F265-4BBB-801E-7627456A8711}" destId="{528B37A8-6B3E-4894-B047-2DC80F1D6EE9}" srcOrd="3" destOrd="0" presId="urn:microsoft.com/office/officeart/2005/8/layout/list1"/>
    <dgm:cxn modelId="{577837A4-921B-42AF-8D10-2D554F6EAA49}" type="presParOf" srcId="{D78DDCDE-F265-4BBB-801E-7627456A8711}" destId="{32FCC6CF-8945-4912-87C6-6BA408AA9A28}" srcOrd="4" destOrd="0" presId="urn:microsoft.com/office/officeart/2005/8/layout/list1"/>
    <dgm:cxn modelId="{3A562DBF-A3B5-482D-A844-9127B063C5B8}" type="presParOf" srcId="{32FCC6CF-8945-4912-87C6-6BA408AA9A28}" destId="{98274D2E-DFD6-4DCB-BB78-DA73CD7A590C}" srcOrd="0" destOrd="0" presId="urn:microsoft.com/office/officeart/2005/8/layout/list1"/>
    <dgm:cxn modelId="{41909876-103B-47E8-AE44-4C799A44693F}" type="presParOf" srcId="{32FCC6CF-8945-4912-87C6-6BA408AA9A28}" destId="{B39F683F-851F-4715-8E8C-119E9B99483B}" srcOrd="1" destOrd="0" presId="urn:microsoft.com/office/officeart/2005/8/layout/list1"/>
    <dgm:cxn modelId="{A7778D68-05D8-4F17-891B-FECFF088A1A0}" type="presParOf" srcId="{D78DDCDE-F265-4BBB-801E-7627456A8711}" destId="{3BE33A73-685F-465A-ABD0-9F225D1666D2}" srcOrd="5" destOrd="0" presId="urn:microsoft.com/office/officeart/2005/8/layout/list1"/>
    <dgm:cxn modelId="{22F46A94-2259-4A96-80D8-BD5C03676B24}" type="presParOf" srcId="{D78DDCDE-F265-4BBB-801E-7627456A8711}" destId="{4D742A87-A32D-4459-8941-1FEA172087E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9A2559-1762-40CD-A7D9-255FC671FD55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A9D0454-27D3-4E6F-9C52-E2087530CCA0}">
      <dgm:prSet phldrT="[Texto]"/>
      <dgm:spPr/>
      <dgm:t>
        <a:bodyPr/>
        <a:lstStyle/>
        <a:p>
          <a:r>
            <a:rPr lang="es-ES" dirty="0"/>
            <a:t>Mejoras MVP-Productivo</a:t>
          </a:r>
        </a:p>
      </dgm:t>
    </dgm:pt>
    <dgm:pt modelId="{E73F1EE8-E870-444A-8093-C533FD44EBB1}" type="parTrans" cxnId="{08BEBE75-DFD8-4171-9EC8-1F6591D5B5A6}">
      <dgm:prSet/>
      <dgm:spPr/>
      <dgm:t>
        <a:bodyPr/>
        <a:lstStyle/>
        <a:p>
          <a:endParaRPr lang="es-ES"/>
        </a:p>
      </dgm:t>
    </dgm:pt>
    <dgm:pt modelId="{935A66C4-DD92-4146-8FAE-6A4EBCA1836E}" type="sibTrans" cxnId="{08BEBE75-DFD8-4171-9EC8-1F6591D5B5A6}">
      <dgm:prSet/>
      <dgm:spPr/>
      <dgm:t>
        <a:bodyPr/>
        <a:lstStyle/>
        <a:p>
          <a:endParaRPr lang="es-ES"/>
        </a:p>
      </dgm:t>
    </dgm:pt>
    <dgm:pt modelId="{494BBEC8-CDFD-4A4B-95EA-FCF6E7451858}">
      <dgm:prSet phldrT="[Texto]"/>
      <dgm:spPr/>
      <dgm:t>
        <a:bodyPr/>
        <a:lstStyle/>
        <a:p>
          <a:r>
            <a:rPr lang="es-ES" dirty="0"/>
            <a:t>Nuevas funcionalidades (TDR)</a:t>
          </a:r>
        </a:p>
      </dgm:t>
    </dgm:pt>
    <dgm:pt modelId="{9FB558CA-FF43-4BCE-B91B-EFCA7D07B3E0}" type="parTrans" cxnId="{FE1AD46F-AB8E-4549-9F14-8E2DC760B49D}">
      <dgm:prSet/>
      <dgm:spPr/>
      <dgm:t>
        <a:bodyPr/>
        <a:lstStyle/>
        <a:p>
          <a:endParaRPr lang="es-ES"/>
        </a:p>
      </dgm:t>
    </dgm:pt>
    <dgm:pt modelId="{56B0B917-E79C-42BB-B14D-014FBC677A18}" type="sibTrans" cxnId="{FE1AD46F-AB8E-4549-9F14-8E2DC760B49D}">
      <dgm:prSet/>
      <dgm:spPr/>
      <dgm:t>
        <a:bodyPr/>
        <a:lstStyle/>
        <a:p>
          <a:endParaRPr lang="es-ES"/>
        </a:p>
      </dgm:t>
    </dgm:pt>
    <dgm:pt modelId="{327D292E-19D4-43E5-A180-FC7BABAFFC1F}">
      <dgm:prSet phldrT="[Texto]"/>
      <dgm:spPr/>
      <dgm:t>
        <a:bodyPr/>
        <a:lstStyle/>
        <a:p>
          <a:r>
            <a:rPr lang="es-ES" dirty="0"/>
            <a:t>Evolutivos 2021-2022</a:t>
          </a:r>
        </a:p>
      </dgm:t>
    </dgm:pt>
    <dgm:pt modelId="{33DD5837-054E-4FB4-9FCC-22F55C43A185}" type="parTrans" cxnId="{26830628-AFD5-4810-B8B7-69D6AA7FCB93}">
      <dgm:prSet/>
      <dgm:spPr/>
      <dgm:t>
        <a:bodyPr/>
        <a:lstStyle/>
        <a:p>
          <a:endParaRPr lang="es-ES"/>
        </a:p>
      </dgm:t>
    </dgm:pt>
    <dgm:pt modelId="{1E0F474F-D3D3-4212-A993-9C5BFD585861}" type="sibTrans" cxnId="{26830628-AFD5-4810-B8B7-69D6AA7FCB93}">
      <dgm:prSet/>
      <dgm:spPr/>
      <dgm:t>
        <a:bodyPr/>
        <a:lstStyle/>
        <a:p>
          <a:endParaRPr lang="es-ES"/>
        </a:p>
      </dgm:t>
    </dgm:pt>
    <dgm:pt modelId="{70A888A9-9883-4B7A-9918-586E6D95266A}" type="pres">
      <dgm:prSet presAssocID="{D19A2559-1762-40CD-A7D9-255FC671FD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5D4685-2BC8-498A-9C3A-76C34A986932}" type="pres">
      <dgm:prSet presAssocID="{D19A2559-1762-40CD-A7D9-255FC671FD55}" presName="dummyMaxCanvas" presStyleCnt="0">
        <dgm:presLayoutVars/>
      </dgm:prSet>
      <dgm:spPr/>
    </dgm:pt>
    <dgm:pt modelId="{D49ED784-1FD7-4A6E-AB68-12F7453283C9}" type="pres">
      <dgm:prSet presAssocID="{D19A2559-1762-40CD-A7D9-255FC671FD5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7EC8A7-8A46-4165-A953-C8ADDAB73CEA}" type="pres">
      <dgm:prSet presAssocID="{D19A2559-1762-40CD-A7D9-255FC671FD5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E15454-F7F8-4A9E-9DA6-66AE790025C6}" type="pres">
      <dgm:prSet presAssocID="{D19A2559-1762-40CD-A7D9-255FC671FD5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C4BA8A-1476-4113-AFBA-48452547CE53}" type="pres">
      <dgm:prSet presAssocID="{D19A2559-1762-40CD-A7D9-255FC671FD5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1D1AC3-67D3-4B77-9996-5B9AE45B6ED5}" type="pres">
      <dgm:prSet presAssocID="{D19A2559-1762-40CD-A7D9-255FC671FD5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F4AC5A-F3C8-42D9-8F59-9740377370CD}" type="pres">
      <dgm:prSet presAssocID="{D19A2559-1762-40CD-A7D9-255FC671FD5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D3A251-D1F0-47AB-B4AB-FD6B6362F785}" type="pres">
      <dgm:prSet presAssocID="{D19A2559-1762-40CD-A7D9-255FC671FD5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C22301-6C26-446B-9DF1-45276640FAF0}" type="pres">
      <dgm:prSet presAssocID="{D19A2559-1762-40CD-A7D9-255FC671FD5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C8073A-15A0-4D2D-9208-E13E18D0B90E}" type="presOf" srcId="{494BBEC8-CDFD-4A4B-95EA-FCF6E7451858}" destId="{227EC8A7-8A46-4165-A953-C8ADDAB73CEA}" srcOrd="0" destOrd="0" presId="urn:microsoft.com/office/officeart/2005/8/layout/vProcess5"/>
    <dgm:cxn modelId="{08BEBE75-DFD8-4171-9EC8-1F6591D5B5A6}" srcId="{D19A2559-1762-40CD-A7D9-255FC671FD55}" destId="{5A9D0454-27D3-4E6F-9C52-E2087530CCA0}" srcOrd="0" destOrd="0" parTransId="{E73F1EE8-E870-444A-8093-C533FD44EBB1}" sibTransId="{935A66C4-DD92-4146-8FAE-6A4EBCA1836E}"/>
    <dgm:cxn modelId="{92810A25-81C2-463B-943B-35C6FF9FCC33}" type="presOf" srcId="{5A9D0454-27D3-4E6F-9C52-E2087530CCA0}" destId="{D49ED784-1FD7-4A6E-AB68-12F7453283C9}" srcOrd="0" destOrd="0" presId="urn:microsoft.com/office/officeart/2005/8/layout/vProcess5"/>
    <dgm:cxn modelId="{49167239-8CB7-49AE-B11B-F6FE9D432194}" type="presOf" srcId="{327D292E-19D4-43E5-A180-FC7BABAFFC1F}" destId="{7FE15454-F7F8-4A9E-9DA6-66AE790025C6}" srcOrd="0" destOrd="0" presId="urn:microsoft.com/office/officeart/2005/8/layout/vProcess5"/>
    <dgm:cxn modelId="{376D90B9-EAE0-4E47-83DA-E9A3F3321E84}" type="presOf" srcId="{494BBEC8-CDFD-4A4B-95EA-FCF6E7451858}" destId="{DBD3A251-D1F0-47AB-B4AB-FD6B6362F785}" srcOrd="1" destOrd="0" presId="urn:microsoft.com/office/officeart/2005/8/layout/vProcess5"/>
    <dgm:cxn modelId="{F92BECD2-16CA-4078-A909-BF28E18ED964}" type="presOf" srcId="{5A9D0454-27D3-4E6F-9C52-E2087530CCA0}" destId="{1FF4AC5A-F3C8-42D9-8F59-9740377370CD}" srcOrd="1" destOrd="0" presId="urn:microsoft.com/office/officeart/2005/8/layout/vProcess5"/>
    <dgm:cxn modelId="{2D4E6FFE-712A-4FF5-9362-982643620B81}" type="presOf" srcId="{D19A2559-1762-40CD-A7D9-255FC671FD55}" destId="{70A888A9-9883-4B7A-9918-586E6D95266A}" srcOrd="0" destOrd="0" presId="urn:microsoft.com/office/officeart/2005/8/layout/vProcess5"/>
    <dgm:cxn modelId="{BE614D99-4F23-41D2-8C90-E9E584490F35}" type="presOf" srcId="{56B0B917-E79C-42BB-B14D-014FBC677A18}" destId="{D01D1AC3-67D3-4B77-9996-5B9AE45B6ED5}" srcOrd="0" destOrd="0" presId="urn:microsoft.com/office/officeart/2005/8/layout/vProcess5"/>
    <dgm:cxn modelId="{26830628-AFD5-4810-B8B7-69D6AA7FCB93}" srcId="{D19A2559-1762-40CD-A7D9-255FC671FD55}" destId="{327D292E-19D4-43E5-A180-FC7BABAFFC1F}" srcOrd="2" destOrd="0" parTransId="{33DD5837-054E-4FB4-9FCC-22F55C43A185}" sibTransId="{1E0F474F-D3D3-4212-A993-9C5BFD585861}"/>
    <dgm:cxn modelId="{A4E6A5C4-27E6-413D-B5B8-E5C44F5DB5A3}" type="presOf" srcId="{935A66C4-DD92-4146-8FAE-6A4EBCA1836E}" destId="{0DC4BA8A-1476-4113-AFBA-48452547CE53}" srcOrd="0" destOrd="0" presId="urn:microsoft.com/office/officeart/2005/8/layout/vProcess5"/>
    <dgm:cxn modelId="{38DEA000-12AC-4B6A-A548-39F401C37509}" type="presOf" srcId="{327D292E-19D4-43E5-A180-FC7BABAFFC1F}" destId="{9AC22301-6C26-446B-9DF1-45276640FAF0}" srcOrd="1" destOrd="0" presId="urn:microsoft.com/office/officeart/2005/8/layout/vProcess5"/>
    <dgm:cxn modelId="{FE1AD46F-AB8E-4549-9F14-8E2DC760B49D}" srcId="{D19A2559-1762-40CD-A7D9-255FC671FD55}" destId="{494BBEC8-CDFD-4A4B-95EA-FCF6E7451858}" srcOrd="1" destOrd="0" parTransId="{9FB558CA-FF43-4BCE-B91B-EFCA7D07B3E0}" sibTransId="{56B0B917-E79C-42BB-B14D-014FBC677A18}"/>
    <dgm:cxn modelId="{512CB537-A734-4990-A218-0FDBFA5101ED}" type="presParOf" srcId="{70A888A9-9883-4B7A-9918-586E6D95266A}" destId="{BD5D4685-2BC8-498A-9C3A-76C34A986932}" srcOrd="0" destOrd="0" presId="urn:microsoft.com/office/officeart/2005/8/layout/vProcess5"/>
    <dgm:cxn modelId="{EC916DB0-CFC3-466C-B2DB-12EB2E8C9DDD}" type="presParOf" srcId="{70A888A9-9883-4B7A-9918-586E6D95266A}" destId="{D49ED784-1FD7-4A6E-AB68-12F7453283C9}" srcOrd="1" destOrd="0" presId="urn:microsoft.com/office/officeart/2005/8/layout/vProcess5"/>
    <dgm:cxn modelId="{E9C1D07B-3984-4226-807F-187F781E587C}" type="presParOf" srcId="{70A888A9-9883-4B7A-9918-586E6D95266A}" destId="{227EC8A7-8A46-4165-A953-C8ADDAB73CEA}" srcOrd="2" destOrd="0" presId="urn:microsoft.com/office/officeart/2005/8/layout/vProcess5"/>
    <dgm:cxn modelId="{F54CFD3C-B8B3-4682-8E41-82684A1F5162}" type="presParOf" srcId="{70A888A9-9883-4B7A-9918-586E6D95266A}" destId="{7FE15454-F7F8-4A9E-9DA6-66AE790025C6}" srcOrd="3" destOrd="0" presId="urn:microsoft.com/office/officeart/2005/8/layout/vProcess5"/>
    <dgm:cxn modelId="{DE640B2D-1729-426E-BA5B-0B0D5F5F7CE1}" type="presParOf" srcId="{70A888A9-9883-4B7A-9918-586E6D95266A}" destId="{0DC4BA8A-1476-4113-AFBA-48452547CE53}" srcOrd="4" destOrd="0" presId="urn:microsoft.com/office/officeart/2005/8/layout/vProcess5"/>
    <dgm:cxn modelId="{FB0F20B5-E661-448E-803F-6F63B057C872}" type="presParOf" srcId="{70A888A9-9883-4B7A-9918-586E6D95266A}" destId="{D01D1AC3-67D3-4B77-9996-5B9AE45B6ED5}" srcOrd="5" destOrd="0" presId="urn:microsoft.com/office/officeart/2005/8/layout/vProcess5"/>
    <dgm:cxn modelId="{DDB1FE80-5F4B-4365-9E3E-526253EA6753}" type="presParOf" srcId="{70A888A9-9883-4B7A-9918-586E6D95266A}" destId="{1FF4AC5A-F3C8-42D9-8F59-9740377370CD}" srcOrd="6" destOrd="0" presId="urn:microsoft.com/office/officeart/2005/8/layout/vProcess5"/>
    <dgm:cxn modelId="{FC503928-603F-4788-82B1-390A003984B0}" type="presParOf" srcId="{70A888A9-9883-4B7A-9918-586E6D95266A}" destId="{DBD3A251-D1F0-47AB-B4AB-FD6B6362F785}" srcOrd="7" destOrd="0" presId="urn:microsoft.com/office/officeart/2005/8/layout/vProcess5"/>
    <dgm:cxn modelId="{03F234D0-9041-4829-ABB5-E4D23F30F568}" type="presParOf" srcId="{70A888A9-9883-4B7A-9918-586E6D95266A}" destId="{9AC22301-6C26-446B-9DF1-45276640FAF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40B6D9-582A-461A-8BF1-7E67E32DB735}" type="doc">
      <dgm:prSet loTypeId="urn:microsoft.com/office/officeart/2005/8/layout/chevron1" loCatId="process" qsTypeId="urn:microsoft.com/office/officeart/2005/8/quickstyle/simple1" qsCatId="simple" csTypeId="urn:microsoft.com/office/officeart/2005/8/colors/accent0_2" csCatId="mainScheme" phldr="1"/>
      <dgm:spPr/>
    </dgm:pt>
    <dgm:pt modelId="{EB742A9A-CD80-4F15-979B-9674800D1CAC}">
      <dgm:prSet phldrT="[Texto]"/>
      <dgm:spPr/>
      <dgm:t>
        <a:bodyPr/>
        <a:lstStyle/>
        <a:p>
          <a:r>
            <a:rPr lang="es-ES" dirty="0">
              <a:latin typeface="+mj-lt"/>
            </a:rPr>
            <a:t>Libro Auxiliar de Remuneraciones</a:t>
          </a:r>
        </a:p>
      </dgm:t>
    </dgm:pt>
    <dgm:pt modelId="{050960F9-D742-4181-8478-CCA8ADA4325E}" type="parTrans" cxnId="{294DF3F4-5E29-4216-8C75-188B1D8CD241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64EA77B3-B129-4228-9B4B-32F0A39F704A}" type="sibTrans" cxnId="{294DF3F4-5E29-4216-8C75-188B1D8CD241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8DF50F60-39C0-48D9-AC51-CCAECA59AEFB}">
      <dgm:prSet phldrT="[Texto]"/>
      <dgm:spPr/>
      <dgm:t>
        <a:bodyPr/>
        <a:lstStyle/>
        <a:p>
          <a:r>
            <a:rPr lang="es-ES" dirty="0">
              <a:latin typeface="+mj-lt"/>
            </a:rPr>
            <a:t>Libro de Remuneraciones Electrónico</a:t>
          </a:r>
        </a:p>
      </dgm:t>
    </dgm:pt>
    <dgm:pt modelId="{1AA9B3C7-D27F-4B0E-A098-70D5B46BCAB3}" type="parTrans" cxnId="{362E13FE-BFCD-433A-9EF9-568F2095267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FC6CB63A-E9A0-4DA8-81A4-506F88A0F4F3}" type="sibTrans" cxnId="{362E13FE-BFCD-433A-9EF9-568F2095267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512B7B7C-6493-4FE3-A624-FF3F09D08CEF}" type="pres">
      <dgm:prSet presAssocID="{1340B6D9-582A-461A-8BF1-7E67E32DB735}" presName="Name0" presStyleCnt="0">
        <dgm:presLayoutVars>
          <dgm:dir/>
          <dgm:animLvl val="lvl"/>
          <dgm:resizeHandles val="exact"/>
        </dgm:presLayoutVars>
      </dgm:prSet>
      <dgm:spPr/>
    </dgm:pt>
    <dgm:pt modelId="{0AE568C7-BD72-47E0-83B2-B18D878536B9}" type="pres">
      <dgm:prSet presAssocID="{EB742A9A-CD80-4F15-979B-9674800D1CAC}" presName="parTxOnly" presStyleLbl="node1" presStyleIdx="0" presStyleCnt="2" custLinFactX="-4257" custLinFactY="-64182" custLinFactNeighborX="-100000" custLinFactNeighborY="-100000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s-ES"/>
        </a:p>
      </dgm:t>
    </dgm:pt>
    <dgm:pt modelId="{7088332C-2EFD-4EA9-8AA0-29D63575DE8F}" type="pres">
      <dgm:prSet presAssocID="{64EA77B3-B129-4228-9B4B-32F0A39F704A}" presName="parTxOnlySpace" presStyleCnt="0"/>
      <dgm:spPr/>
    </dgm:pt>
    <dgm:pt modelId="{409FB722-E7B9-4783-B056-72EDF6846316}" type="pres">
      <dgm:prSet presAssocID="{8DF50F60-39C0-48D9-AC51-CCAECA59AEFB}" presName="parTxOnly" presStyleLbl="node1" presStyleIdx="1" presStyleCnt="2" custLinFactNeighborX="6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2E35CD-A4A2-42C0-9003-7221260C39A6}" type="presOf" srcId="{1340B6D9-582A-461A-8BF1-7E67E32DB735}" destId="{512B7B7C-6493-4FE3-A624-FF3F09D08CEF}" srcOrd="0" destOrd="0" presId="urn:microsoft.com/office/officeart/2005/8/layout/chevron1"/>
    <dgm:cxn modelId="{362E13FE-BFCD-433A-9EF9-568F2095267A}" srcId="{1340B6D9-582A-461A-8BF1-7E67E32DB735}" destId="{8DF50F60-39C0-48D9-AC51-CCAECA59AEFB}" srcOrd="1" destOrd="0" parTransId="{1AA9B3C7-D27F-4B0E-A098-70D5B46BCAB3}" sibTransId="{FC6CB63A-E9A0-4DA8-81A4-506F88A0F4F3}"/>
    <dgm:cxn modelId="{46CC4472-D73C-4A05-9B7A-A5EDA5D5A239}" type="presOf" srcId="{EB742A9A-CD80-4F15-979B-9674800D1CAC}" destId="{0AE568C7-BD72-47E0-83B2-B18D878536B9}" srcOrd="0" destOrd="0" presId="urn:microsoft.com/office/officeart/2005/8/layout/chevron1"/>
    <dgm:cxn modelId="{EF153E23-6104-433A-BFDB-D2E2CA43EA1D}" type="presOf" srcId="{8DF50F60-39C0-48D9-AC51-CCAECA59AEFB}" destId="{409FB722-E7B9-4783-B056-72EDF6846316}" srcOrd="0" destOrd="0" presId="urn:microsoft.com/office/officeart/2005/8/layout/chevron1"/>
    <dgm:cxn modelId="{294DF3F4-5E29-4216-8C75-188B1D8CD241}" srcId="{1340B6D9-582A-461A-8BF1-7E67E32DB735}" destId="{EB742A9A-CD80-4F15-979B-9674800D1CAC}" srcOrd="0" destOrd="0" parTransId="{050960F9-D742-4181-8478-CCA8ADA4325E}" sibTransId="{64EA77B3-B129-4228-9B4B-32F0A39F704A}"/>
    <dgm:cxn modelId="{5F3C9AE7-2CAA-430E-92EB-30B529D79BA7}" type="presParOf" srcId="{512B7B7C-6493-4FE3-A624-FF3F09D08CEF}" destId="{0AE568C7-BD72-47E0-83B2-B18D878536B9}" srcOrd="0" destOrd="0" presId="urn:microsoft.com/office/officeart/2005/8/layout/chevron1"/>
    <dgm:cxn modelId="{87A2E902-4286-42A7-A691-2F7CEF2CBFEE}" type="presParOf" srcId="{512B7B7C-6493-4FE3-A624-FF3F09D08CEF}" destId="{7088332C-2EFD-4EA9-8AA0-29D63575DE8F}" srcOrd="1" destOrd="0" presId="urn:microsoft.com/office/officeart/2005/8/layout/chevron1"/>
    <dgm:cxn modelId="{9889F283-02E0-48A2-A157-0D14942850CF}" type="presParOf" srcId="{512B7B7C-6493-4FE3-A624-FF3F09D08CEF}" destId="{409FB722-E7B9-4783-B056-72EDF684631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E79F7A-FB95-4F02-89D3-6191D8C88199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278936C2-A62D-4FC4-87DB-B3EA5842C893}">
      <dgm:prSet phldrT="[Texto]" custT="1"/>
      <dgm:spPr/>
      <dgm:t>
        <a:bodyPr/>
        <a:lstStyle/>
        <a:p>
          <a:r>
            <a:rPr lang="es-ES" sz="2800" dirty="0">
              <a:solidFill>
                <a:schemeClr val="tx1"/>
              </a:solidFill>
              <a:latin typeface="+mj-lt"/>
            </a:rPr>
            <a:t>Captura de información</a:t>
          </a:r>
        </a:p>
      </dgm:t>
    </dgm:pt>
    <dgm:pt modelId="{2E221949-6F64-4667-A2F6-CA0CB255B3E0}" type="parTrans" cxnId="{2E5A5225-0742-402C-B88D-57C55A7C257E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</a:endParaRPr>
        </a:p>
      </dgm:t>
    </dgm:pt>
    <dgm:pt modelId="{0EEB836B-59DA-43B5-A499-3575730E6BF7}" type="sibTrans" cxnId="{2E5A5225-0742-402C-B88D-57C55A7C257E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</a:endParaRPr>
        </a:p>
      </dgm:t>
    </dgm:pt>
    <dgm:pt modelId="{D1ACD1EA-1374-4D03-B0DB-6FB1777EC11D}">
      <dgm:prSet phldrT="[Texto]" custT="1"/>
      <dgm:spPr/>
      <dgm:t>
        <a:bodyPr/>
        <a:lstStyle/>
        <a:p>
          <a:r>
            <a:rPr lang="es-ES" sz="2800" dirty="0">
              <a:solidFill>
                <a:schemeClr val="tx1"/>
              </a:solidFill>
              <a:latin typeface="+mj-lt"/>
            </a:rPr>
            <a:t>Herramienta de gestión</a:t>
          </a:r>
        </a:p>
      </dgm:t>
    </dgm:pt>
    <dgm:pt modelId="{A1D324A7-EB8B-4433-BA14-4F9809E94CAF}" type="parTrans" cxnId="{A063C48A-8C1E-4D68-A0EA-1F145EFF92EA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</a:endParaRPr>
        </a:p>
      </dgm:t>
    </dgm:pt>
    <dgm:pt modelId="{990D3C2D-0124-4E77-BDA1-3257D355A8F7}" type="sibTrans" cxnId="{A063C48A-8C1E-4D68-A0EA-1F145EFF92EA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</a:endParaRPr>
        </a:p>
      </dgm:t>
    </dgm:pt>
    <dgm:pt modelId="{7ECCFCED-42E3-4E3A-9890-BEA84A05EAA2}">
      <dgm:prSet phldrT="[Texto]" custT="1"/>
      <dgm:spPr/>
      <dgm:t>
        <a:bodyPr/>
        <a:lstStyle/>
        <a:p>
          <a:r>
            <a:rPr lang="es-ES" sz="2800" dirty="0">
              <a:solidFill>
                <a:schemeClr val="tx1"/>
              </a:solidFill>
              <a:latin typeface="+mj-lt"/>
            </a:rPr>
            <a:t>Reportes por perfil de usuario DT</a:t>
          </a:r>
        </a:p>
      </dgm:t>
    </dgm:pt>
    <dgm:pt modelId="{BB26976A-5C99-4790-ABED-377FF58CECA4}" type="parTrans" cxnId="{6958ECD4-6F78-4804-AE1A-257C7DCE23F5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</a:endParaRPr>
        </a:p>
      </dgm:t>
    </dgm:pt>
    <dgm:pt modelId="{76BDC101-306F-4D4A-AC20-AA0637F48947}" type="sibTrans" cxnId="{6958ECD4-6F78-4804-AE1A-257C7DCE23F5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</a:endParaRPr>
        </a:p>
      </dgm:t>
    </dgm:pt>
    <dgm:pt modelId="{9CB6B059-36A9-4814-B975-EAD09A1DC2B2}">
      <dgm:prSet phldrT="[Texto]" custT="1"/>
      <dgm:spPr/>
      <dgm:t>
        <a:bodyPr/>
        <a:lstStyle/>
        <a:p>
          <a:r>
            <a:rPr lang="es-ES" sz="2800" dirty="0">
              <a:solidFill>
                <a:schemeClr val="tx1"/>
              </a:solidFill>
              <a:latin typeface="+mj-lt"/>
            </a:rPr>
            <a:t>Interoperabilidad del Estado</a:t>
          </a:r>
        </a:p>
      </dgm:t>
    </dgm:pt>
    <dgm:pt modelId="{6DEA0035-0393-403A-AB4A-49F1604EB91D}" type="parTrans" cxnId="{FEC247D5-8A31-4B33-8606-E7C03B8F821B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</a:endParaRPr>
        </a:p>
      </dgm:t>
    </dgm:pt>
    <dgm:pt modelId="{D0EA2311-2BBC-47EA-92AF-B1EE8B598AB7}" type="sibTrans" cxnId="{FEC247D5-8A31-4B33-8606-E7C03B8F821B}">
      <dgm:prSet/>
      <dgm:spPr/>
      <dgm:t>
        <a:bodyPr/>
        <a:lstStyle/>
        <a:p>
          <a:endParaRPr lang="es-ES">
            <a:solidFill>
              <a:schemeClr val="tx1"/>
            </a:solidFill>
            <a:latin typeface="+mj-lt"/>
          </a:endParaRPr>
        </a:p>
      </dgm:t>
    </dgm:pt>
    <dgm:pt modelId="{4710A906-6F4F-4147-BE6A-FD0365829442}">
      <dgm:prSet phldrT="[Texto]" custT="1"/>
      <dgm:spPr/>
      <dgm:t>
        <a:bodyPr/>
        <a:lstStyle/>
        <a:p>
          <a:r>
            <a:rPr lang="es-ES" sz="6000" dirty="0">
              <a:solidFill>
                <a:schemeClr val="bg1"/>
              </a:solidFill>
              <a:latin typeface="+mj-lt"/>
            </a:rPr>
            <a:t>Alcances LRE</a:t>
          </a:r>
          <a:endParaRPr lang="es-ES" sz="2800" dirty="0">
            <a:solidFill>
              <a:schemeClr val="bg1"/>
            </a:solidFill>
            <a:latin typeface="+mj-lt"/>
          </a:endParaRPr>
        </a:p>
      </dgm:t>
    </dgm:pt>
    <dgm:pt modelId="{8BE9EF7C-4D44-4090-BAAE-1975D61E61F0}" type="parTrans" cxnId="{29935FC2-1163-4896-A8F3-83234DB1C9C5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B94EFC73-9070-4017-9CCD-BEEEFFCAD223}" type="sibTrans" cxnId="{29935FC2-1163-4896-A8F3-83234DB1C9C5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755B8D2B-D83C-46AB-92F1-B0AFB2D59FF3}">
      <dgm:prSet phldrT="[Texto]" custT="1"/>
      <dgm:spPr/>
      <dgm:t>
        <a:bodyPr/>
        <a:lstStyle/>
        <a:p>
          <a:r>
            <a:rPr lang="es-ES" sz="2800" dirty="0">
              <a:solidFill>
                <a:schemeClr val="tx1"/>
              </a:solidFill>
              <a:latin typeface="+mj-lt"/>
            </a:rPr>
            <a:t>Estandarización de conceptos</a:t>
          </a:r>
        </a:p>
      </dgm:t>
    </dgm:pt>
    <dgm:pt modelId="{934B6F87-5912-4379-878F-524AE3BEC87B}" type="parTrans" cxnId="{DC6AA005-3B85-44F5-BB6D-AD8C4177018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77C51F4F-1ECC-4577-BEBB-5A17187AA199}" type="sibTrans" cxnId="{DC6AA005-3B85-44F5-BB6D-AD8C4177018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B4371377-9355-421D-91AE-D4F2D4C1A86A}" type="pres">
      <dgm:prSet presAssocID="{9BE79F7A-FB95-4F02-89D3-6191D8C881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F70A68-35B5-49DE-A176-63CEFF9A24B6}" type="pres">
      <dgm:prSet presAssocID="{4710A906-6F4F-4147-BE6A-FD0365829442}" presName="roof" presStyleLbl="dkBgShp" presStyleIdx="0" presStyleCnt="2" custLinFactNeighborY="3172"/>
      <dgm:spPr/>
      <dgm:t>
        <a:bodyPr/>
        <a:lstStyle/>
        <a:p>
          <a:endParaRPr lang="es-ES"/>
        </a:p>
      </dgm:t>
    </dgm:pt>
    <dgm:pt modelId="{B714AD5E-E7B2-46F1-9499-FE040729E4AC}" type="pres">
      <dgm:prSet presAssocID="{4710A906-6F4F-4147-BE6A-FD0365829442}" presName="pillars" presStyleCnt="0"/>
      <dgm:spPr/>
    </dgm:pt>
    <dgm:pt modelId="{15CE499F-1586-434C-99DA-77202C77ED8F}" type="pres">
      <dgm:prSet presAssocID="{4710A906-6F4F-4147-BE6A-FD0365829442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D98CA-D490-44D7-B2CE-F7AB6DB5DE35}" type="pres">
      <dgm:prSet presAssocID="{755B8D2B-D83C-46AB-92F1-B0AFB2D59FF3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4F53C-A86E-46B0-8F0B-38C9DD9D82AD}" type="pres">
      <dgm:prSet presAssocID="{D1ACD1EA-1374-4D03-B0DB-6FB1777EC11D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AE6B30-1DE5-491E-9359-A7647EF27FB2}" type="pres">
      <dgm:prSet presAssocID="{7ECCFCED-42E3-4E3A-9890-BEA84A05EAA2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20C879-B4E5-4AB5-802E-CEB01D8DA1DD}" type="pres">
      <dgm:prSet presAssocID="{9CB6B059-36A9-4814-B975-EAD09A1DC2B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4165D9-8F36-4452-83E6-A28C40F6275D}" type="pres">
      <dgm:prSet presAssocID="{4710A906-6F4F-4147-BE6A-FD0365829442}" presName="base" presStyleLbl="dkBgShp" presStyleIdx="1" presStyleCnt="2"/>
      <dgm:spPr/>
    </dgm:pt>
  </dgm:ptLst>
  <dgm:cxnLst>
    <dgm:cxn modelId="{6BC7E335-93EB-43DC-A394-97B590F905F4}" type="presOf" srcId="{278936C2-A62D-4FC4-87DB-B3EA5842C893}" destId="{15CE499F-1586-434C-99DA-77202C77ED8F}" srcOrd="0" destOrd="0" presId="urn:microsoft.com/office/officeart/2005/8/layout/hList3"/>
    <dgm:cxn modelId="{BBF18F58-2FDA-4809-BC26-31A5F5C84610}" type="presOf" srcId="{7ECCFCED-42E3-4E3A-9890-BEA84A05EAA2}" destId="{71AE6B30-1DE5-491E-9359-A7647EF27FB2}" srcOrd="0" destOrd="0" presId="urn:microsoft.com/office/officeart/2005/8/layout/hList3"/>
    <dgm:cxn modelId="{DDB9CC83-797A-48B8-AFAA-4D46B03DF7A3}" type="presOf" srcId="{4710A906-6F4F-4147-BE6A-FD0365829442}" destId="{9BF70A68-35B5-49DE-A176-63CEFF9A24B6}" srcOrd="0" destOrd="0" presId="urn:microsoft.com/office/officeart/2005/8/layout/hList3"/>
    <dgm:cxn modelId="{8EFAA7F9-82BA-41DB-91C0-8C041E637448}" type="presOf" srcId="{D1ACD1EA-1374-4D03-B0DB-6FB1777EC11D}" destId="{4994F53C-A86E-46B0-8F0B-38C9DD9D82AD}" srcOrd="0" destOrd="0" presId="urn:microsoft.com/office/officeart/2005/8/layout/hList3"/>
    <dgm:cxn modelId="{29935FC2-1163-4896-A8F3-83234DB1C9C5}" srcId="{9BE79F7A-FB95-4F02-89D3-6191D8C88199}" destId="{4710A906-6F4F-4147-BE6A-FD0365829442}" srcOrd="0" destOrd="0" parTransId="{8BE9EF7C-4D44-4090-BAAE-1975D61E61F0}" sibTransId="{B94EFC73-9070-4017-9CCD-BEEEFFCAD223}"/>
    <dgm:cxn modelId="{2E5A5225-0742-402C-B88D-57C55A7C257E}" srcId="{4710A906-6F4F-4147-BE6A-FD0365829442}" destId="{278936C2-A62D-4FC4-87DB-B3EA5842C893}" srcOrd="0" destOrd="0" parTransId="{2E221949-6F64-4667-A2F6-CA0CB255B3E0}" sibTransId="{0EEB836B-59DA-43B5-A499-3575730E6BF7}"/>
    <dgm:cxn modelId="{FEC247D5-8A31-4B33-8606-E7C03B8F821B}" srcId="{4710A906-6F4F-4147-BE6A-FD0365829442}" destId="{9CB6B059-36A9-4814-B975-EAD09A1DC2B2}" srcOrd="4" destOrd="0" parTransId="{6DEA0035-0393-403A-AB4A-49F1604EB91D}" sibTransId="{D0EA2311-2BBC-47EA-92AF-B1EE8B598AB7}"/>
    <dgm:cxn modelId="{587FE179-59DB-4A0D-9FEB-E598DCEBDA66}" type="presOf" srcId="{755B8D2B-D83C-46AB-92F1-B0AFB2D59FF3}" destId="{DBBD98CA-D490-44D7-B2CE-F7AB6DB5DE35}" srcOrd="0" destOrd="0" presId="urn:microsoft.com/office/officeart/2005/8/layout/hList3"/>
    <dgm:cxn modelId="{A063C48A-8C1E-4D68-A0EA-1F145EFF92EA}" srcId="{4710A906-6F4F-4147-BE6A-FD0365829442}" destId="{D1ACD1EA-1374-4D03-B0DB-6FB1777EC11D}" srcOrd="2" destOrd="0" parTransId="{A1D324A7-EB8B-4433-BA14-4F9809E94CAF}" sibTransId="{990D3C2D-0124-4E77-BDA1-3257D355A8F7}"/>
    <dgm:cxn modelId="{DC6AA005-3B85-44F5-BB6D-AD8C41770187}" srcId="{4710A906-6F4F-4147-BE6A-FD0365829442}" destId="{755B8D2B-D83C-46AB-92F1-B0AFB2D59FF3}" srcOrd="1" destOrd="0" parTransId="{934B6F87-5912-4379-878F-524AE3BEC87B}" sibTransId="{77C51F4F-1ECC-4577-BEBB-5A17187AA199}"/>
    <dgm:cxn modelId="{2D0E5497-F6C6-46CD-9ADA-90966BE483FD}" type="presOf" srcId="{9BE79F7A-FB95-4F02-89D3-6191D8C88199}" destId="{B4371377-9355-421D-91AE-D4F2D4C1A86A}" srcOrd="0" destOrd="0" presId="urn:microsoft.com/office/officeart/2005/8/layout/hList3"/>
    <dgm:cxn modelId="{36BC215E-5E7A-4134-B4AC-4E487B693E9A}" type="presOf" srcId="{9CB6B059-36A9-4814-B975-EAD09A1DC2B2}" destId="{8320C879-B4E5-4AB5-802E-CEB01D8DA1DD}" srcOrd="0" destOrd="0" presId="urn:microsoft.com/office/officeart/2005/8/layout/hList3"/>
    <dgm:cxn modelId="{6958ECD4-6F78-4804-AE1A-257C7DCE23F5}" srcId="{4710A906-6F4F-4147-BE6A-FD0365829442}" destId="{7ECCFCED-42E3-4E3A-9890-BEA84A05EAA2}" srcOrd="3" destOrd="0" parTransId="{BB26976A-5C99-4790-ABED-377FF58CECA4}" sibTransId="{76BDC101-306F-4D4A-AC20-AA0637F48947}"/>
    <dgm:cxn modelId="{137CD0F5-1FB5-43E6-A54D-D1256C0812D9}" type="presParOf" srcId="{B4371377-9355-421D-91AE-D4F2D4C1A86A}" destId="{9BF70A68-35B5-49DE-A176-63CEFF9A24B6}" srcOrd="0" destOrd="0" presId="urn:microsoft.com/office/officeart/2005/8/layout/hList3"/>
    <dgm:cxn modelId="{FCC7D097-3C81-4A8A-BD9B-9207660EBCA2}" type="presParOf" srcId="{B4371377-9355-421D-91AE-D4F2D4C1A86A}" destId="{B714AD5E-E7B2-46F1-9499-FE040729E4AC}" srcOrd="1" destOrd="0" presId="urn:microsoft.com/office/officeart/2005/8/layout/hList3"/>
    <dgm:cxn modelId="{14251679-D079-4596-B129-36F33EC78512}" type="presParOf" srcId="{B714AD5E-E7B2-46F1-9499-FE040729E4AC}" destId="{15CE499F-1586-434C-99DA-77202C77ED8F}" srcOrd="0" destOrd="0" presId="urn:microsoft.com/office/officeart/2005/8/layout/hList3"/>
    <dgm:cxn modelId="{48CB74D4-CED6-4014-ACD9-FEBEC82EB9A1}" type="presParOf" srcId="{B714AD5E-E7B2-46F1-9499-FE040729E4AC}" destId="{DBBD98CA-D490-44D7-B2CE-F7AB6DB5DE35}" srcOrd="1" destOrd="0" presId="urn:microsoft.com/office/officeart/2005/8/layout/hList3"/>
    <dgm:cxn modelId="{769C4766-4F26-4546-8E60-A1142C3A78D2}" type="presParOf" srcId="{B714AD5E-E7B2-46F1-9499-FE040729E4AC}" destId="{4994F53C-A86E-46B0-8F0B-38C9DD9D82AD}" srcOrd="2" destOrd="0" presId="urn:microsoft.com/office/officeart/2005/8/layout/hList3"/>
    <dgm:cxn modelId="{94BFF8E4-A745-4C65-9B64-FF862021BB3C}" type="presParOf" srcId="{B714AD5E-E7B2-46F1-9499-FE040729E4AC}" destId="{71AE6B30-1DE5-491E-9359-A7647EF27FB2}" srcOrd="3" destOrd="0" presId="urn:microsoft.com/office/officeart/2005/8/layout/hList3"/>
    <dgm:cxn modelId="{B6A64CAA-469A-4303-AA6F-7A38A3466430}" type="presParOf" srcId="{B714AD5E-E7B2-46F1-9499-FE040729E4AC}" destId="{8320C879-B4E5-4AB5-802E-CEB01D8DA1DD}" srcOrd="4" destOrd="0" presId="urn:microsoft.com/office/officeart/2005/8/layout/hList3"/>
    <dgm:cxn modelId="{28C783A8-814C-4B7C-9457-D0B85A8B283D}" type="presParOf" srcId="{B4371377-9355-421D-91AE-D4F2D4C1A86A}" destId="{044165D9-8F36-4452-83E6-A28C40F6275D}" srcOrd="2" destOrd="0" presId="urn:microsoft.com/office/officeart/2005/8/layout/h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0FE79B-F841-4AAE-AFD4-3274C3D2FA8E}" type="doc">
      <dgm:prSet loTypeId="urn:microsoft.com/office/officeart/2005/8/layout/lProcess2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AB8C9520-EA96-47CE-89C6-34239F18F692}">
      <dgm:prSet phldrT="[Texto]"/>
      <dgm:spPr/>
      <dgm:t>
        <a:bodyPr/>
        <a:lstStyle/>
        <a:p>
          <a:r>
            <a:rPr lang="es-ES" dirty="0">
              <a:latin typeface="+mj-lt"/>
            </a:rPr>
            <a:t>Usuarios</a:t>
          </a:r>
        </a:p>
        <a:p>
          <a:r>
            <a:rPr lang="es-ES" dirty="0">
              <a:latin typeface="+mj-lt"/>
            </a:rPr>
            <a:t>DT</a:t>
          </a:r>
        </a:p>
      </dgm:t>
    </dgm:pt>
    <dgm:pt modelId="{AF5DEA99-717D-4B53-BE3F-D5FEFE8DC199}" type="parTrans" cxnId="{F3DC4FE6-FD94-4D2D-88C0-CFA920F51304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7BCA3F7A-0503-4CE8-9777-205339F7C0EA}" type="sibTrans" cxnId="{F3DC4FE6-FD94-4D2D-88C0-CFA920F51304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F7116CBC-60AB-40D1-A390-36022BF61EBD}">
      <dgm:prSet phldrT="[Texto]"/>
      <dgm:spPr/>
      <dgm:t>
        <a:bodyPr/>
        <a:lstStyle/>
        <a:p>
          <a:r>
            <a:rPr lang="es-ES" dirty="0">
              <a:latin typeface="+mj-lt"/>
            </a:rPr>
            <a:t>Estado de Chile</a:t>
          </a:r>
        </a:p>
      </dgm:t>
    </dgm:pt>
    <dgm:pt modelId="{7ABA0E8E-1FAD-405E-A6DF-2B5C3F0CEE69}" type="parTrans" cxnId="{D8175919-9055-40C6-8CFD-C6A08334379D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73DC2EFC-2A45-46B0-88A6-D42CB03A35A5}" type="sibTrans" cxnId="{D8175919-9055-40C6-8CFD-C6A08334379D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8C169869-AD66-4949-967B-BFDE45689E52}">
      <dgm:prSet phldrT="[Texto]"/>
      <dgm:spPr/>
      <dgm:t>
        <a:bodyPr/>
        <a:lstStyle/>
        <a:p>
          <a:r>
            <a:rPr lang="es-ES" dirty="0">
              <a:latin typeface="+mj-lt"/>
            </a:rPr>
            <a:t>Dirección del Trabajo</a:t>
          </a:r>
        </a:p>
      </dgm:t>
    </dgm:pt>
    <dgm:pt modelId="{CEE7FCA0-56FB-481C-B5BD-C731E1AB3C0D}" type="parTrans" cxnId="{C70DF67C-AD67-445A-BF90-9969264BDB3E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C7083AA9-8267-4F5F-BF94-AC8F68BF8CAB}" type="sibTrans" cxnId="{C70DF67C-AD67-445A-BF90-9969264BDB3E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41A74255-7962-4911-ACA5-62B0909BA502}">
      <dgm:prSet phldrT="[Texto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s-ES" sz="2400" dirty="0">
              <a:latin typeface="+mj-lt"/>
            </a:rPr>
            <a:t>Apoyo procesos líneas operativas</a:t>
          </a:r>
        </a:p>
      </dgm:t>
    </dgm:pt>
    <dgm:pt modelId="{576B5254-AF8F-4641-8BBF-CD83977D551B}" type="parTrans" cxnId="{50F014C0-3FB9-497A-B171-3D246A0CAB95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ECA2C1D9-DC40-4945-961D-20EE3EB6A802}" type="sibTrans" cxnId="{50F014C0-3FB9-497A-B171-3D246A0CAB95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13EACB2C-0BFE-4AFC-9834-F005A7ACD4CE}">
      <dgm:prSet phldrT="[Texto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s-ES" sz="2400" dirty="0">
              <a:latin typeface="+mj-lt"/>
            </a:rPr>
            <a:t>Facilitar </a:t>
          </a:r>
          <a:r>
            <a:rPr lang="es-ES" sz="2400" baseline="0" dirty="0">
              <a:latin typeface="+mj-lt"/>
            </a:rPr>
            <a:t>relación con la DT y el Estado</a:t>
          </a:r>
        </a:p>
      </dgm:t>
    </dgm:pt>
    <dgm:pt modelId="{A28F64AB-E8EA-4723-9CC7-875EB9487F66}" type="parTrans" cxnId="{C2EFE030-70D1-4A42-8A7F-12F3B15A909C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3B37193F-A726-44DB-BFDC-9F3DE4788335}" type="sibTrans" cxnId="{C2EFE030-70D1-4A42-8A7F-12F3B15A909C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041A8F9A-CDCF-468E-A0F0-B917E6D14FE9}">
      <dgm:prSet phldrT="[Texto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s-ES" sz="2400" dirty="0">
              <a:latin typeface="+mj-lt"/>
            </a:rPr>
            <a:t>Poner a disposición información clara, oportuna e histórica de remuneraciones.</a:t>
          </a:r>
        </a:p>
      </dgm:t>
    </dgm:pt>
    <dgm:pt modelId="{E181D4BE-5B36-4D7E-A2CD-546BE1B813BF}" type="parTrans" cxnId="{C48F88EE-A1BF-4412-AD2B-C4DD9BD7B8C3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7F1959D2-5001-4136-B5E7-93E06C2524A0}" type="sibTrans" cxnId="{C48F88EE-A1BF-4412-AD2B-C4DD9BD7B8C3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A3339AEA-B827-4021-933A-5D37D26C202D}">
      <dgm:prSet phldrT="[Texto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s-ES" sz="2400" dirty="0">
              <a:latin typeface="+mj-lt"/>
            </a:rPr>
            <a:t>Interrelación entre trámites en Portal </a:t>
          </a:r>
          <a:r>
            <a:rPr lang="es-ES" sz="2400" dirty="0" err="1">
              <a:latin typeface="+mj-lt"/>
            </a:rPr>
            <a:t>MiDT</a:t>
          </a:r>
          <a:endParaRPr lang="es-ES" sz="2400" dirty="0">
            <a:latin typeface="+mj-lt"/>
          </a:endParaRPr>
        </a:p>
      </dgm:t>
    </dgm:pt>
    <dgm:pt modelId="{D3262EDD-4C9E-43ED-9567-49CD1D933439}" type="parTrans" cxnId="{5964430C-B068-407C-B60C-49D5C4499E7B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334D0F41-7583-4207-8FA7-0970EE9692F5}" type="sibTrans" cxnId="{5964430C-B068-407C-B60C-49D5C4499E7B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0D02AD1B-D22F-4E6D-A5CA-FB3CB3654B4E}">
      <dgm:prSet phldrT="[Texto]" custT="1"/>
      <dgm:spPr/>
      <dgm:t>
        <a:bodyPr/>
        <a:lstStyle/>
        <a:p>
          <a:pPr algn="ctr">
            <a:spcBef>
              <a:spcPts val="1200"/>
            </a:spcBef>
            <a:spcAft>
              <a:spcPts val="1200"/>
            </a:spcAft>
          </a:pPr>
          <a:r>
            <a:rPr lang="es-ES" sz="2400" dirty="0">
              <a:latin typeface="+mj-lt"/>
            </a:rPr>
            <a:t>Interoperabilidad de Instituciones Públicas</a:t>
          </a:r>
        </a:p>
      </dgm:t>
    </dgm:pt>
    <dgm:pt modelId="{B0707003-73D0-4D88-B889-9DAB7D187A19}" type="parTrans" cxnId="{A44FEBB1-FDC6-4584-AF48-06C1DCCC234E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63DA493A-DC7C-467B-B094-649C63C0E553}" type="sibTrans" cxnId="{A44FEBB1-FDC6-4584-AF48-06C1DCCC234E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18B42F06-52AF-4D50-AC52-6498CD0D5F65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s-ES" sz="2400" dirty="0">
              <a:latin typeface="+mj-lt"/>
            </a:rPr>
            <a:t>Minería de datos</a:t>
          </a:r>
          <a:endParaRPr lang="es-CL" sz="2400" dirty="0">
            <a:latin typeface="+mj-lt"/>
          </a:endParaRPr>
        </a:p>
      </dgm:t>
    </dgm:pt>
    <dgm:pt modelId="{3093B882-1DB7-4D24-8667-36DA3FF9FF37}" type="parTrans" cxnId="{0803722E-5768-4190-AB72-24CF2D9AAA40}">
      <dgm:prSet/>
      <dgm:spPr/>
      <dgm:t>
        <a:bodyPr/>
        <a:lstStyle/>
        <a:p>
          <a:endParaRPr lang="es-ES"/>
        </a:p>
      </dgm:t>
    </dgm:pt>
    <dgm:pt modelId="{00E01095-7608-4435-AC61-02382117151D}" type="sibTrans" cxnId="{0803722E-5768-4190-AB72-24CF2D9AAA40}">
      <dgm:prSet/>
      <dgm:spPr/>
      <dgm:t>
        <a:bodyPr/>
        <a:lstStyle/>
        <a:p>
          <a:endParaRPr lang="es-ES"/>
        </a:p>
      </dgm:t>
    </dgm:pt>
    <dgm:pt modelId="{C3A7A03E-9247-454E-8E0C-0D3DAA53350D}">
      <dgm:prSet phldrT="[Texto]" custT="1"/>
      <dgm:spPr/>
      <dgm:t>
        <a:bodyPr/>
        <a:lstStyle/>
        <a:p>
          <a:pPr algn="ctr">
            <a:spcBef>
              <a:spcPts val="1200"/>
            </a:spcBef>
            <a:spcAft>
              <a:spcPts val="1200"/>
            </a:spcAft>
          </a:pPr>
          <a:r>
            <a:rPr lang="es-ES" sz="2400" dirty="0">
              <a:latin typeface="+mj-lt"/>
            </a:rPr>
            <a:t>Definición de Políticas Públicas</a:t>
          </a:r>
        </a:p>
      </dgm:t>
    </dgm:pt>
    <dgm:pt modelId="{24B39A25-668C-49C7-8F32-2258A785B175}" type="parTrans" cxnId="{8164FCB6-9CCA-4056-A980-4B674F6FA422}">
      <dgm:prSet/>
      <dgm:spPr/>
      <dgm:t>
        <a:bodyPr/>
        <a:lstStyle/>
        <a:p>
          <a:endParaRPr lang="es-ES"/>
        </a:p>
      </dgm:t>
    </dgm:pt>
    <dgm:pt modelId="{501A8BDB-7C14-4010-AFCA-1B83EAADDB8E}" type="sibTrans" cxnId="{8164FCB6-9CCA-4056-A980-4B674F6FA422}">
      <dgm:prSet/>
      <dgm:spPr/>
      <dgm:t>
        <a:bodyPr/>
        <a:lstStyle/>
        <a:p>
          <a:endParaRPr lang="es-ES"/>
        </a:p>
      </dgm:t>
    </dgm:pt>
    <dgm:pt modelId="{602FA86A-A92A-412F-BA72-DC571A5AAA45}">
      <dgm:prSet custT="1"/>
      <dgm:spPr/>
      <dgm:t>
        <a:bodyPr/>
        <a:lstStyle/>
        <a:p>
          <a:pPr algn="ctr">
            <a:spcBef>
              <a:spcPts val="1200"/>
            </a:spcBef>
            <a:spcAft>
              <a:spcPts val="1200"/>
            </a:spcAft>
          </a:pPr>
          <a:r>
            <a:rPr lang="es-ES" sz="2400" dirty="0">
              <a:latin typeface="+mj-lt"/>
            </a:rPr>
            <a:t>Propuesta de formulario de declaración y pago de impuestos</a:t>
          </a:r>
        </a:p>
      </dgm:t>
    </dgm:pt>
    <dgm:pt modelId="{2E20B02D-AF60-4C68-90D3-D0865440AD56}" type="parTrans" cxnId="{440366A4-7DDA-422D-B4DA-ED57EA97BC41}">
      <dgm:prSet/>
      <dgm:spPr/>
      <dgm:t>
        <a:bodyPr/>
        <a:lstStyle/>
        <a:p>
          <a:endParaRPr lang="es-ES"/>
        </a:p>
      </dgm:t>
    </dgm:pt>
    <dgm:pt modelId="{2FE48A01-78C7-4FE8-B15A-6FED7CD0F051}" type="sibTrans" cxnId="{440366A4-7DDA-422D-B4DA-ED57EA97BC41}">
      <dgm:prSet/>
      <dgm:spPr/>
      <dgm:t>
        <a:bodyPr/>
        <a:lstStyle/>
        <a:p>
          <a:endParaRPr lang="es-ES"/>
        </a:p>
      </dgm:t>
    </dgm:pt>
    <dgm:pt modelId="{DB34AFEE-8F62-46C8-A34F-1C360B304D43}">
      <dgm:prSet phldrT="[Texto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s-ES" sz="2400" dirty="0">
              <a:latin typeface="+mj-lt"/>
            </a:rPr>
            <a:t>Reducción de trámites administrativos</a:t>
          </a:r>
          <a:endParaRPr lang="es-ES" sz="2400" baseline="0" dirty="0">
            <a:latin typeface="+mj-lt"/>
          </a:endParaRPr>
        </a:p>
      </dgm:t>
    </dgm:pt>
    <dgm:pt modelId="{F721339F-1E00-4674-9A4D-B780D82E8D23}" type="parTrans" cxnId="{711FA956-0810-4CE4-A763-91B0CED490F0}">
      <dgm:prSet/>
      <dgm:spPr/>
      <dgm:t>
        <a:bodyPr/>
        <a:lstStyle/>
        <a:p>
          <a:endParaRPr lang="es-ES"/>
        </a:p>
      </dgm:t>
    </dgm:pt>
    <dgm:pt modelId="{1BC608FE-92F2-42C9-958B-8FDFCCCFA7D4}" type="sibTrans" cxnId="{711FA956-0810-4CE4-A763-91B0CED490F0}">
      <dgm:prSet/>
      <dgm:spPr/>
      <dgm:t>
        <a:bodyPr/>
        <a:lstStyle/>
        <a:p>
          <a:endParaRPr lang="es-ES"/>
        </a:p>
      </dgm:t>
    </dgm:pt>
    <dgm:pt modelId="{ED1DC7A4-61A1-4C4F-B312-312189171A97}" type="pres">
      <dgm:prSet presAssocID="{7A0FE79B-F841-4AAE-AFD4-3274C3D2FA8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D76229-EE53-4D28-B0E3-48BB1E569965}" type="pres">
      <dgm:prSet presAssocID="{AB8C9520-EA96-47CE-89C6-34239F18F692}" presName="compNode" presStyleCnt="0"/>
      <dgm:spPr/>
    </dgm:pt>
    <dgm:pt modelId="{6C388D86-5571-4A9F-8FE7-E988D89B1CBE}" type="pres">
      <dgm:prSet presAssocID="{AB8C9520-EA96-47CE-89C6-34239F18F692}" presName="aNode" presStyleLbl="bgShp" presStyleIdx="0" presStyleCnt="3"/>
      <dgm:spPr/>
      <dgm:t>
        <a:bodyPr/>
        <a:lstStyle/>
        <a:p>
          <a:endParaRPr lang="es-ES"/>
        </a:p>
      </dgm:t>
    </dgm:pt>
    <dgm:pt modelId="{0A3F32BB-765E-47FC-AAAD-64FB82138A96}" type="pres">
      <dgm:prSet presAssocID="{AB8C9520-EA96-47CE-89C6-34239F18F692}" presName="textNode" presStyleLbl="bgShp" presStyleIdx="0" presStyleCnt="3"/>
      <dgm:spPr/>
      <dgm:t>
        <a:bodyPr/>
        <a:lstStyle/>
        <a:p>
          <a:endParaRPr lang="es-ES"/>
        </a:p>
      </dgm:t>
    </dgm:pt>
    <dgm:pt modelId="{FF0AD8DA-9AF7-4E93-8A6F-2B418C1141F6}" type="pres">
      <dgm:prSet presAssocID="{AB8C9520-EA96-47CE-89C6-34239F18F692}" presName="compChildNode" presStyleCnt="0"/>
      <dgm:spPr/>
    </dgm:pt>
    <dgm:pt modelId="{943A5D3C-D48F-41F4-81DB-4BC1AA4B761D}" type="pres">
      <dgm:prSet presAssocID="{AB8C9520-EA96-47CE-89C6-34239F18F692}" presName="theInnerList" presStyleCnt="0"/>
      <dgm:spPr/>
    </dgm:pt>
    <dgm:pt modelId="{E8B75D7A-33D9-406A-8900-FAD3BCC14C62}" type="pres">
      <dgm:prSet presAssocID="{DB34AFEE-8F62-46C8-A34F-1C360B304D43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EF73A7-DAFA-44CC-B2BB-E20A9399B83F}" type="pres">
      <dgm:prSet presAssocID="{DB34AFEE-8F62-46C8-A34F-1C360B304D43}" presName="aSpace2" presStyleCnt="0"/>
      <dgm:spPr/>
    </dgm:pt>
    <dgm:pt modelId="{C33C1FC5-8FF1-44A7-84A1-CD05E39F3DDA}" type="pres">
      <dgm:prSet presAssocID="{13EACB2C-0BFE-4AFC-9834-F005A7ACD4C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0EE001-B8A0-4982-8BCE-C5EB46701C04}" type="pres">
      <dgm:prSet presAssocID="{13EACB2C-0BFE-4AFC-9834-F005A7ACD4CE}" presName="aSpace2" presStyleCnt="0"/>
      <dgm:spPr/>
    </dgm:pt>
    <dgm:pt modelId="{469804A3-81E9-4C55-96BF-E8DA5937B74E}" type="pres">
      <dgm:prSet presAssocID="{041A8F9A-CDCF-468E-A0F0-B917E6D14FE9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AC5B5A-A0EC-408D-979C-6A66906A8ADF}" type="pres">
      <dgm:prSet presAssocID="{041A8F9A-CDCF-468E-A0F0-B917E6D14FE9}" presName="aSpace2" presStyleCnt="0"/>
      <dgm:spPr/>
    </dgm:pt>
    <dgm:pt modelId="{0F6D434F-727F-4419-A54D-15417DBA05BE}" type="pres">
      <dgm:prSet presAssocID="{A3339AEA-B827-4021-933A-5D37D26C202D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730B85-570F-4CF6-9326-5A535A48B2BB}" type="pres">
      <dgm:prSet presAssocID="{AB8C9520-EA96-47CE-89C6-34239F18F692}" presName="aSpace" presStyleCnt="0"/>
      <dgm:spPr/>
    </dgm:pt>
    <dgm:pt modelId="{6BD58646-67DF-4D59-84E4-836128B81D8D}" type="pres">
      <dgm:prSet presAssocID="{8C169869-AD66-4949-967B-BFDE45689E52}" presName="compNode" presStyleCnt="0"/>
      <dgm:spPr/>
    </dgm:pt>
    <dgm:pt modelId="{8462BEF1-BB68-49A4-B310-8EF939ECC667}" type="pres">
      <dgm:prSet presAssocID="{8C169869-AD66-4949-967B-BFDE45689E52}" presName="aNode" presStyleLbl="bgShp" presStyleIdx="1" presStyleCnt="3"/>
      <dgm:spPr/>
      <dgm:t>
        <a:bodyPr/>
        <a:lstStyle/>
        <a:p>
          <a:endParaRPr lang="es-ES"/>
        </a:p>
      </dgm:t>
    </dgm:pt>
    <dgm:pt modelId="{C4833646-4567-4B9B-A6C3-F10FC776C4E5}" type="pres">
      <dgm:prSet presAssocID="{8C169869-AD66-4949-967B-BFDE45689E52}" presName="textNode" presStyleLbl="bgShp" presStyleIdx="1" presStyleCnt="3"/>
      <dgm:spPr/>
      <dgm:t>
        <a:bodyPr/>
        <a:lstStyle/>
        <a:p>
          <a:endParaRPr lang="es-ES"/>
        </a:p>
      </dgm:t>
    </dgm:pt>
    <dgm:pt modelId="{4DF92AF9-9F03-4F2A-98C9-EF14AD632C56}" type="pres">
      <dgm:prSet presAssocID="{8C169869-AD66-4949-967B-BFDE45689E52}" presName="compChildNode" presStyleCnt="0"/>
      <dgm:spPr/>
    </dgm:pt>
    <dgm:pt modelId="{96170A64-775F-4951-9584-61BD62B33205}" type="pres">
      <dgm:prSet presAssocID="{8C169869-AD66-4949-967B-BFDE45689E52}" presName="theInnerList" presStyleCnt="0"/>
      <dgm:spPr/>
    </dgm:pt>
    <dgm:pt modelId="{2D862E1F-FB44-4C40-A8D7-9DB5D1CEB1B7}" type="pres">
      <dgm:prSet presAssocID="{41A74255-7962-4911-ACA5-62B0909BA502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AD666C-6E22-415A-8996-DE45EFD40E26}" type="pres">
      <dgm:prSet presAssocID="{41A74255-7962-4911-ACA5-62B0909BA502}" presName="aSpace2" presStyleCnt="0"/>
      <dgm:spPr/>
    </dgm:pt>
    <dgm:pt modelId="{72B9B326-433A-4EFF-B302-77A9775281FF}" type="pres">
      <dgm:prSet presAssocID="{18B42F06-52AF-4D50-AC52-6498CD0D5F65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11FEA0-3FE5-41AF-BFFA-24AF108289EA}" type="pres">
      <dgm:prSet presAssocID="{8C169869-AD66-4949-967B-BFDE45689E52}" presName="aSpace" presStyleCnt="0"/>
      <dgm:spPr/>
    </dgm:pt>
    <dgm:pt modelId="{47D3F97E-B368-4947-BF0A-A91EC49AB1BB}" type="pres">
      <dgm:prSet presAssocID="{F7116CBC-60AB-40D1-A390-36022BF61EBD}" presName="compNode" presStyleCnt="0"/>
      <dgm:spPr/>
    </dgm:pt>
    <dgm:pt modelId="{1BB47B7F-B094-47D6-9024-4683A5850317}" type="pres">
      <dgm:prSet presAssocID="{F7116CBC-60AB-40D1-A390-36022BF61EBD}" presName="aNode" presStyleLbl="bgShp" presStyleIdx="2" presStyleCnt="3"/>
      <dgm:spPr/>
      <dgm:t>
        <a:bodyPr/>
        <a:lstStyle/>
        <a:p>
          <a:endParaRPr lang="es-ES"/>
        </a:p>
      </dgm:t>
    </dgm:pt>
    <dgm:pt modelId="{06155DF3-443A-42E9-9467-AFA2867C2EB6}" type="pres">
      <dgm:prSet presAssocID="{F7116CBC-60AB-40D1-A390-36022BF61EBD}" presName="textNode" presStyleLbl="bgShp" presStyleIdx="2" presStyleCnt="3"/>
      <dgm:spPr/>
      <dgm:t>
        <a:bodyPr/>
        <a:lstStyle/>
        <a:p>
          <a:endParaRPr lang="es-ES"/>
        </a:p>
      </dgm:t>
    </dgm:pt>
    <dgm:pt modelId="{76AEF307-9DD5-45DE-A834-03EF98DF75F5}" type="pres">
      <dgm:prSet presAssocID="{F7116CBC-60AB-40D1-A390-36022BF61EBD}" presName="compChildNode" presStyleCnt="0"/>
      <dgm:spPr/>
    </dgm:pt>
    <dgm:pt modelId="{D049F15D-5101-4E14-A114-40A65387CBB8}" type="pres">
      <dgm:prSet presAssocID="{F7116CBC-60AB-40D1-A390-36022BF61EBD}" presName="theInnerList" presStyleCnt="0"/>
      <dgm:spPr/>
    </dgm:pt>
    <dgm:pt modelId="{3D2B4FD2-271F-4CC2-9879-BE026F5DB8A0}" type="pres">
      <dgm:prSet presAssocID="{602FA86A-A92A-412F-BA72-DC571A5AAA45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8AC436-1980-4D3F-987E-059917FEFD41}" type="pres">
      <dgm:prSet presAssocID="{602FA86A-A92A-412F-BA72-DC571A5AAA45}" presName="aSpace2" presStyleCnt="0"/>
      <dgm:spPr/>
    </dgm:pt>
    <dgm:pt modelId="{D22652D2-D7E7-4844-A6BA-25DC01062A9B}" type="pres">
      <dgm:prSet presAssocID="{0D02AD1B-D22F-4E6D-A5CA-FB3CB3654B4E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129F2F-1812-43C9-8085-8BA33B204E87}" type="pres">
      <dgm:prSet presAssocID="{0D02AD1B-D22F-4E6D-A5CA-FB3CB3654B4E}" presName="aSpace2" presStyleCnt="0"/>
      <dgm:spPr/>
    </dgm:pt>
    <dgm:pt modelId="{EEC7D2D5-12DA-4A56-A0FB-C3815D2F3468}" type="pres">
      <dgm:prSet presAssocID="{C3A7A03E-9247-454E-8E0C-0D3DAA53350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A1235E-7A49-451D-8F5E-35BDE8839D87}" type="presOf" srcId="{DB34AFEE-8F62-46C8-A34F-1C360B304D43}" destId="{E8B75D7A-33D9-406A-8900-FAD3BCC14C62}" srcOrd="0" destOrd="0" presId="urn:microsoft.com/office/officeart/2005/8/layout/lProcess2"/>
    <dgm:cxn modelId="{A44FEBB1-FDC6-4584-AF48-06C1DCCC234E}" srcId="{F7116CBC-60AB-40D1-A390-36022BF61EBD}" destId="{0D02AD1B-D22F-4E6D-A5CA-FB3CB3654B4E}" srcOrd="1" destOrd="0" parTransId="{B0707003-73D0-4D88-B889-9DAB7D187A19}" sibTransId="{63DA493A-DC7C-467B-B094-649C63C0E553}"/>
    <dgm:cxn modelId="{711FA956-0810-4CE4-A763-91B0CED490F0}" srcId="{AB8C9520-EA96-47CE-89C6-34239F18F692}" destId="{DB34AFEE-8F62-46C8-A34F-1C360B304D43}" srcOrd="0" destOrd="0" parTransId="{F721339F-1E00-4674-9A4D-B780D82E8D23}" sibTransId="{1BC608FE-92F2-42C9-958B-8FDFCCCFA7D4}"/>
    <dgm:cxn modelId="{1CFCA4EE-86C2-4A08-B3C9-079842E130E9}" type="presOf" srcId="{602FA86A-A92A-412F-BA72-DC571A5AAA45}" destId="{3D2B4FD2-271F-4CC2-9879-BE026F5DB8A0}" srcOrd="0" destOrd="0" presId="urn:microsoft.com/office/officeart/2005/8/layout/lProcess2"/>
    <dgm:cxn modelId="{596545B0-CBAE-4C8F-988C-A2F9D79F09BE}" type="presOf" srcId="{AB8C9520-EA96-47CE-89C6-34239F18F692}" destId="{0A3F32BB-765E-47FC-AAAD-64FB82138A96}" srcOrd="1" destOrd="0" presId="urn:microsoft.com/office/officeart/2005/8/layout/lProcess2"/>
    <dgm:cxn modelId="{8D3F7B88-657A-4EC9-8809-C3EFE36C30A4}" type="presOf" srcId="{13EACB2C-0BFE-4AFC-9834-F005A7ACD4CE}" destId="{C33C1FC5-8FF1-44A7-84A1-CD05E39F3DDA}" srcOrd="0" destOrd="0" presId="urn:microsoft.com/office/officeart/2005/8/layout/lProcess2"/>
    <dgm:cxn modelId="{40928515-4047-42D0-8E66-B3608DD5F09E}" type="presOf" srcId="{41A74255-7962-4911-ACA5-62B0909BA502}" destId="{2D862E1F-FB44-4C40-A8D7-9DB5D1CEB1B7}" srcOrd="0" destOrd="0" presId="urn:microsoft.com/office/officeart/2005/8/layout/lProcess2"/>
    <dgm:cxn modelId="{86B09246-CD41-4488-8CE1-EF2209BE70E2}" type="presOf" srcId="{8C169869-AD66-4949-967B-BFDE45689E52}" destId="{C4833646-4567-4B9B-A6C3-F10FC776C4E5}" srcOrd="1" destOrd="0" presId="urn:microsoft.com/office/officeart/2005/8/layout/lProcess2"/>
    <dgm:cxn modelId="{50F014C0-3FB9-497A-B171-3D246A0CAB95}" srcId="{8C169869-AD66-4949-967B-BFDE45689E52}" destId="{41A74255-7962-4911-ACA5-62B0909BA502}" srcOrd="0" destOrd="0" parTransId="{576B5254-AF8F-4641-8BBF-CD83977D551B}" sibTransId="{ECA2C1D9-DC40-4945-961D-20EE3EB6A802}"/>
    <dgm:cxn modelId="{DABCA944-6A9D-474F-9E98-E3519F94B294}" type="presOf" srcId="{041A8F9A-CDCF-468E-A0F0-B917E6D14FE9}" destId="{469804A3-81E9-4C55-96BF-E8DA5937B74E}" srcOrd="0" destOrd="0" presId="urn:microsoft.com/office/officeart/2005/8/layout/lProcess2"/>
    <dgm:cxn modelId="{1728E78B-C2C7-4086-B6CB-1BFAA8D71490}" type="presOf" srcId="{18B42F06-52AF-4D50-AC52-6498CD0D5F65}" destId="{72B9B326-433A-4EFF-B302-77A9775281FF}" srcOrd="0" destOrd="0" presId="urn:microsoft.com/office/officeart/2005/8/layout/lProcess2"/>
    <dgm:cxn modelId="{0803722E-5768-4190-AB72-24CF2D9AAA40}" srcId="{8C169869-AD66-4949-967B-BFDE45689E52}" destId="{18B42F06-52AF-4D50-AC52-6498CD0D5F65}" srcOrd="1" destOrd="0" parTransId="{3093B882-1DB7-4D24-8667-36DA3FF9FF37}" sibTransId="{00E01095-7608-4435-AC61-02382117151D}"/>
    <dgm:cxn modelId="{12FFF1D0-040C-44EF-8234-5D7773AD6F97}" type="presOf" srcId="{F7116CBC-60AB-40D1-A390-36022BF61EBD}" destId="{06155DF3-443A-42E9-9467-AFA2867C2EB6}" srcOrd="1" destOrd="0" presId="urn:microsoft.com/office/officeart/2005/8/layout/lProcess2"/>
    <dgm:cxn modelId="{1E24074F-24A6-4E34-B40D-A3B668D54269}" type="presOf" srcId="{F7116CBC-60AB-40D1-A390-36022BF61EBD}" destId="{1BB47B7F-B094-47D6-9024-4683A5850317}" srcOrd="0" destOrd="0" presId="urn:microsoft.com/office/officeart/2005/8/layout/lProcess2"/>
    <dgm:cxn modelId="{7B6E32D7-75F9-42CD-8292-4F48566CAC87}" type="presOf" srcId="{A3339AEA-B827-4021-933A-5D37D26C202D}" destId="{0F6D434F-727F-4419-A54D-15417DBA05BE}" srcOrd="0" destOrd="0" presId="urn:microsoft.com/office/officeart/2005/8/layout/lProcess2"/>
    <dgm:cxn modelId="{948778E3-09D2-44F0-B2CB-BCBFB75FB5EB}" type="presOf" srcId="{0D02AD1B-D22F-4E6D-A5CA-FB3CB3654B4E}" destId="{D22652D2-D7E7-4844-A6BA-25DC01062A9B}" srcOrd="0" destOrd="0" presId="urn:microsoft.com/office/officeart/2005/8/layout/lProcess2"/>
    <dgm:cxn modelId="{D8175919-9055-40C6-8CFD-C6A08334379D}" srcId="{7A0FE79B-F841-4AAE-AFD4-3274C3D2FA8E}" destId="{F7116CBC-60AB-40D1-A390-36022BF61EBD}" srcOrd="2" destOrd="0" parTransId="{7ABA0E8E-1FAD-405E-A6DF-2B5C3F0CEE69}" sibTransId="{73DC2EFC-2A45-46B0-88A6-D42CB03A35A5}"/>
    <dgm:cxn modelId="{5964430C-B068-407C-B60C-49D5C4499E7B}" srcId="{AB8C9520-EA96-47CE-89C6-34239F18F692}" destId="{A3339AEA-B827-4021-933A-5D37D26C202D}" srcOrd="3" destOrd="0" parTransId="{D3262EDD-4C9E-43ED-9567-49CD1D933439}" sibTransId="{334D0F41-7583-4207-8FA7-0970EE9692F5}"/>
    <dgm:cxn modelId="{28DE0220-EE48-4516-B1DB-3FFB6F57F2AD}" type="presOf" srcId="{C3A7A03E-9247-454E-8E0C-0D3DAA53350D}" destId="{EEC7D2D5-12DA-4A56-A0FB-C3815D2F3468}" srcOrd="0" destOrd="0" presId="urn:microsoft.com/office/officeart/2005/8/layout/lProcess2"/>
    <dgm:cxn modelId="{440366A4-7DDA-422D-B4DA-ED57EA97BC41}" srcId="{F7116CBC-60AB-40D1-A390-36022BF61EBD}" destId="{602FA86A-A92A-412F-BA72-DC571A5AAA45}" srcOrd="0" destOrd="0" parTransId="{2E20B02D-AF60-4C68-90D3-D0865440AD56}" sibTransId="{2FE48A01-78C7-4FE8-B15A-6FED7CD0F051}"/>
    <dgm:cxn modelId="{14C4F69B-9E06-4E04-B0BF-39B4C084D4B6}" type="presOf" srcId="{7A0FE79B-F841-4AAE-AFD4-3274C3D2FA8E}" destId="{ED1DC7A4-61A1-4C4F-B312-312189171A97}" srcOrd="0" destOrd="0" presId="urn:microsoft.com/office/officeart/2005/8/layout/lProcess2"/>
    <dgm:cxn modelId="{8164FCB6-9CCA-4056-A980-4B674F6FA422}" srcId="{F7116CBC-60AB-40D1-A390-36022BF61EBD}" destId="{C3A7A03E-9247-454E-8E0C-0D3DAA53350D}" srcOrd="2" destOrd="0" parTransId="{24B39A25-668C-49C7-8F32-2258A785B175}" sibTransId="{501A8BDB-7C14-4010-AFCA-1B83EAADDB8E}"/>
    <dgm:cxn modelId="{BE6A4CDC-DC10-436E-8BBE-5CE70FF61C08}" type="presOf" srcId="{AB8C9520-EA96-47CE-89C6-34239F18F692}" destId="{6C388D86-5571-4A9F-8FE7-E988D89B1CBE}" srcOrd="0" destOrd="0" presId="urn:microsoft.com/office/officeart/2005/8/layout/lProcess2"/>
    <dgm:cxn modelId="{C70DF67C-AD67-445A-BF90-9969264BDB3E}" srcId="{7A0FE79B-F841-4AAE-AFD4-3274C3D2FA8E}" destId="{8C169869-AD66-4949-967B-BFDE45689E52}" srcOrd="1" destOrd="0" parTransId="{CEE7FCA0-56FB-481C-B5BD-C731E1AB3C0D}" sibTransId="{C7083AA9-8267-4F5F-BF94-AC8F68BF8CAB}"/>
    <dgm:cxn modelId="{C48F88EE-A1BF-4412-AD2B-C4DD9BD7B8C3}" srcId="{AB8C9520-EA96-47CE-89C6-34239F18F692}" destId="{041A8F9A-CDCF-468E-A0F0-B917E6D14FE9}" srcOrd="2" destOrd="0" parTransId="{E181D4BE-5B36-4D7E-A2CD-546BE1B813BF}" sibTransId="{7F1959D2-5001-4136-B5E7-93E06C2524A0}"/>
    <dgm:cxn modelId="{F3DC4FE6-FD94-4D2D-88C0-CFA920F51304}" srcId="{7A0FE79B-F841-4AAE-AFD4-3274C3D2FA8E}" destId="{AB8C9520-EA96-47CE-89C6-34239F18F692}" srcOrd="0" destOrd="0" parTransId="{AF5DEA99-717D-4B53-BE3F-D5FEFE8DC199}" sibTransId="{7BCA3F7A-0503-4CE8-9777-205339F7C0EA}"/>
    <dgm:cxn modelId="{C2EFE030-70D1-4A42-8A7F-12F3B15A909C}" srcId="{AB8C9520-EA96-47CE-89C6-34239F18F692}" destId="{13EACB2C-0BFE-4AFC-9834-F005A7ACD4CE}" srcOrd="1" destOrd="0" parTransId="{A28F64AB-E8EA-4723-9CC7-875EB9487F66}" sibTransId="{3B37193F-A726-44DB-BFDC-9F3DE4788335}"/>
    <dgm:cxn modelId="{D38FA8C9-7866-44C5-8635-371CA59B2FDC}" type="presOf" srcId="{8C169869-AD66-4949-967B-BFDE45689E52}" destId="{8462BEF1-BB68-49A4-B310-8EF939ECC667}" srcOrd="0" destOrd="0" presId="urn:microsoft.com/office/officeart/2005/8/layout/lProcess2"/>
    <dgm:cxn modelId="{BDE2792F-F576-4B12-82E0-AE59752CAA83}" type="presParOf" srcId="{ED1DC7A4-61A1-4C4F-B312-312189171A97}" destId="{34D76229-EE53-4D28-B0E3-48BB1E569965}" srcOrd="0" destOrd="0" presId="urn:microsoft.com/office/officeart/2005/8/layout/lProcess2"/>
    <dgm:cxn modelId="{3F13741B-FC66-451D-81FA-1806852D7CE0}" type="presParOf" srcId="{34D76229-EE53-4D28-B0E3-48BB1E569965}" destId="{6C388D86-5571-4A9F-8FE7-E988D89B1CBE}" srcOrd="0" destOrd="0" presId="urn:microsoft.com/office/officeart/2005/8/layout/lProcess2"/>
    <dgm:cxn modelId="{DE6CB594-AC21-4B31-B765-18EBD0F8DB27}" type="presParOf" srcId="{34D76229-EE53-4D28-B0E3-48BB1E569965}" destId="{0A3F32BB-765E-47FC-AAAD-64FB82138A96}" srcOrd="1" destOrd="0" presId="urn:microsoft.com/office/officeart/2005/8/layout/lProcess2"/>
    <dgm:cxn modelId="{AC07F9D4-3261-422C-AD95-ACF80A8576FF}" type="presParOf" srcId="{34D76229-EE53-4D28-B0E3-48BB1E569965}" destId="{FF0AD8DA-9AF7-4E93-8A6F-2B418C1141F6}" srcOrd="2" destOrd="0" presId="urn:microsoft.com/office/officeart/2005/8/layout/lProcess2"/>
    <dgm:cxn modelId="{D7A4F07E-DA0A-49F8-9788-CE45D02BE920}" type="presParOf" srcId="{FF0AD8DA-9AF7-4E93-8A6F-2B418C1141F6}" destId="{943A5D3C-D48F-41F4-81DB-4BC1AA4B761D}" srcOrd="0" destOrd="0" presId="urn:microsoft.com/office/officeart/2005/8/layout/lProcess2"/>
    <dgm:cxn modelId="{71C287BD-2C23-4B39-9B5E-670C9AC50BF9}" type="presParOf" srcId="{943A5D3C-D48F-41F4-81DB-4BC1AA4B761D}" destId="{E8B75D7A-33D9-406A-8900-FAD3BCC14C62}" srcOrd="0" destOrd="0" presId="urn:microsoft.com/office/officeart/2005/8/layout/lProcess2"/>
    <dgm:cxn modelId="{56D2D1F1-EA4F-4285-8C1F-FF9DEA44A038}" type="presParOf" srcId="{943A5D3C-D48F-41F4-81DB-4BC1AA4B761D}" destId="{42EF73A7-DAFA-44CC-B2BB-E20A9399B83F}" srcOrd="1" destOrd="0" presId="urn:microsoft.com/office/officeart/2005/8/layout/lProcess2"/>
    <dgm:cxn modelId="{7D3E6B3C-5454-49E8-9242-54830555DD36}" type="presParOf" srcId="{943A5D3C-D48F-41F4-81DB-4BC1AA4B761D}" destId="{C33C1FC5-8FF1-44A7-84A1-CD05E39F3DDA}" srcOrd="2" destOrd="0" presId="urn:microsoft.com/office/officeart/2005/8/layout/lProcess2"/>
    <dgm:cxn modelId="{FB0E3420-8118-4622-9F1B-EA78E518301F}" type="presParOf" srcId="{943A5D3C-D48F-41F4-81DB-4BC1AA4B761D}" destId="{670EE001-B8A0-4982-8BCE-C5EB46701C04}" srcOrd="3" destOrd="0" presId="urn:microsoft.com/office/officeart/2005/8/layout/lProcess2"/>
    <dgm:cxn modelId="{32CF0D3E-8BBC-4673-A735-D626FFB61065}" type="presParOf" srcId="{943A5D3C-D48F-41F4-81DB-4BC1AA4B761D}" destId="{469804A3-81E9-4C55-96BF-E8DA5937B74E}" srcOrd="4" destOrd="0" presId="urn:microsoft.com/office/officeart/2005/8/layout/lProcess2"/>
    <dgm:cxn modelId="{579E4B08-755E-4709-8FB0-B4469CF7239A}" type="presParOf" srcId="{943A5D3C-D48F-41F4-81DB-4BC1AA4B761D}" destId="{88AC5B5A-A0EC-408D-979C-6A66906A8ADF}" srcOrd="5" destOrd="0" presId="urn:microsoft.com/office/officeart/2005/8/layout/lProcess2"/>
    <dgm:cxn modelId="{0008C3BC-798C-403F-A140-7C28E22F674C}" type="presParOf" srcId="{943A5D3C-D48F-41F4-81DB-4BC1AA4B761D}" destId="{0F6D434F-727F-4419-A54D-15417DBA05BE}" srcOrd="6" destOrd="0" presId="urn:microsoft.com/office/officeart/2005/8/layout/lProcess2"/>
    <dgm:cxn modelId="{1DD5D2C2-6D04-43A3-B9D1-75D631B95BD5}" type="presParOf" srcId="{ED1DC7A4-61A1-4C4F-B312-312189171A97}" destId="{40730B85-570F-4CF6-9326-5A535A48B2BB}" srcOrd="1" destOrd="0" presId="urn:microsoft.com/office/officeart/2005/8/layout/lProcess2"/>
    <dgm:cxn modelId="{BB958BFE-79FE-49AE-8FEE-ECDA55A3B949}" type="presParOf" srcId="{ED1DC7A4-61A1-4C4F-B312-312189171A97}" destId="{6BD58646-67DF-4D59-84E4-836128B81D8D}" srcOrd="2" destOrd="0" presId="urn:microsoft.com/office/officeart/2005/8/layout/lProcess2"/>
    <dgm:cxn modelId="{9D7A3FFE-A98B-453F-A21A-E003B4CB40B0}" type="presParOf" srcId="{6BD58646-67DF-4D59-84E4-836128B81D8D}" destId="{8462BEF1-BB68-49A4-B310-8EF939ECC667}" srcOrd="0" destOrd="0" presId="urn:microsoft.com/office/officeart/2005/8/layout/lProcess2"/>
    <dgm:cxn modelId="{D571513F-3098-4C8F-BC8B-9F6C264BDEEF}" type="presParOf" srcId="{6BD58646-67DF-4D59-84E4-836128B81D8D}" destId="{C4833646-4567-4B9B-A6C3-F10FC776C4E5}" srcOrd="1" destOrd="0" presId="urn:microsoft.com/office/officeart/2005/8/layout/lProcess2"/>
    <dgm:cxn modelId="{73447ADC-2161-418E-8849-5FEB17C9217A}" type="presParOf" srcId="{6BD58646-67DF-4D59-84E4-836128B81D8D}" destId="{4DF92AF9-9F03-4F2A-98C9-EF14AD632C56}" srcOrd="2" destOrd="0" presId="urn:microsoft.com/office/officeart/2005/8/layout/lProcess2"/>
    <dgm:cxn modelId="{05291556-75F6-4F7C-BF84-F04EE04AB480}" type="presParOf" srcId="{4DF92AF9-9F03-4F2A-98C9-EF14AD632C56}" destId="{96170A64-775F-4951-9584-61BD62B33205}" srcOrd="0" destOrd="0" presId="urn:microsoft.com/office/officeart/2005/8/layout/lProcess2"/>
    <dgm:cxn modelId="{F7DFF725-1A14-4E3E-9BFD-23D9CA61D258}" type="presParOf" srcId="{96170A64-775F-4951-9584-61BD62B33205}" destId="{2D862E1F-FB44-4C40-A8D7-9DB5D1CEB1B7}" srcOrd="0" destOrd="0" presId="urn:microsoft.com/office/officeart/2005/8/layout/lProcess2"/>
    <dgm:cxn modelId="{1191E1A2-7CF6-47BD-A8A6-F75B77C80A7E}" type="presParOf" srcId="{96170A64-775F-4951-9584-61BD62B33205}" destId="{8AAD666C-6E22-415A-8996-DE45EFD40E26}" srcOrd="1" destOrd="0" presId="urn:microsoft.com/office/officeart/2005/8/layout/lProcess2"/>
    <dgm:cxn modelId="{C0A3D867-48BA-48CF-BCB4-8EC93C22AF7A}" type="presParOf" srcId="{96170A64-775F-4951-9584-61BD62B33205}" destId="{72B9B326-433A-4EFF-B302-77A9775281FF}" srcOrd="2" destOrd="0" presId="urn:microsoft.com/office/officeart/2005/8/layout/lProcess2"/>
    <dgm:cxn modelId="{C04A54EB-26D7-49A0-AFEA-B21BE91993D2}" type="presParOf" srcId="{ED1DC7A4-61A1-4C4F-B312-312189171A97}" destId="{5C11FEA0-3FE5-41AF-BFFA-24AF108289EA}" srcOrd="3" destOrd="0" presId="urn:microsoft.com/office/officeart/2005/8/layout/lProcess2"/>
    <dgm:cxn modelId="{39D85B39-9468-487E-AAED-4B5C1659AE06}" type="presParOf" srcId="{ED1DC7A4-61A1-4C4F-B312-312189171A97}" destId="{47D3F97E-B368-4947-BF0A-A91EC49AB1BB}" srcOrd="4" destOrd="0" presId="urn:microsoft.com/office/officeart/2005/8/layout/lProcess2"/>
    <dgm:cxn modelId="{0FF1AB9B-197C-4E46-B0A4-45DA7D9090CE}" type="presParOf" srcId="{47D3F97E-B368-4947-BF0A-A91EC49AB1BB}" destId="{1BB47B7F-B094-47D6-9024-4683A5850317}" srcOrd="0" destOrd="0" presId="urn:microsoft.com/office/officeart/2005/8/layout/lProcess2"/>
    <dgm:cxn modelId="{B9381BF3-A687-4B5C-98AB-79A2C4AFB6A1}" type="presParOf" srcId="{47D3F97E-B368-4947-BF0A-A91EC49AB1BB}" destId="{06155DF3-443A-42E9-9467-AFA2867C2EB6}" srcOrd="1" destOrd="0" presId="urn:microsoft.com/office/officeart/2005/8/layout/lProcess2"/>
    <dgm:cxn modelId="{8CCED427-BCED-4DE2-A876-9E7E64397AEF}" type="presParOf" srcId="{47D3F97E-B368-4947-BF0A-A91EC49AB1BB}" destId="{76AEF307-9DD5-45DE-A834-03EF98DF75F5}" srcOrd="2" destOrd="0" presId="urn:microsoft.com/office/officeart/2005/8/layout/lProcess2"/>
    <dgm:cxn modelId="{A4AEB591-154D-48CF-B578-EE8F6C45EE7B}" type="presParOf" srcId="{76AEF307-9DD5-45DE-A834-03EF98DF75F5}" destId="{D049F15D-5101-4E14-A114-40A65387CBB8}" srcOrd="0" destOrd="0" presId="urn:microsoft.com/office/officeart/2005/8/layout/lProcess2"/>
    <dgm:cxn modelId="{562CE581-4361-4364-A025-A45270569E0F}" type="presParOf" srcId="{D049F15D-5101-4E14-A114-40A65387CBB8}" destId="{3D2B4FD2-271F-4CC2-9879-BE026F5DB8A0}" srcOrd="0" destOrd="0" presId="urn:microsoft.com/office/officeart/2005/8/layout/lProcess2"/>
    <dgm:cxn modelId="{3BB31053-8D09-4DAE-BEC3-E965D5A4D8F5}" type="presParOf" srcId="{D049F15D-5101-4E14-A114-40A65387CBB8}" destId="{0E8AC436-1980-4D3F-987E-059917FEFD41}" srcOrd="1" destOrd="0" presId="urn:microsoft.com/office/officeart/2005/8/layout/lProcess2"/>
    <dgm:cxn modelId="{538FCFE9-996C-46A3-8FD2-4C8D4761CCEC}" type="presParOf" srcId="{D049F15D-5101-4E14-A114-40A65387CBB8}" destId="{D22652D2-D7E7-4844-A6BA-25DC01062A9B}" srcOrd="2" destOrd="0" presId="urn:microsoft.com/office/officeart/2005/8/layout/lProcess2"/>
    <dgm:cxn modelId="{DD77B450-8017-4FFD-9FA1-E1D19F884800}" type="presParOf" srcId="{D049F15D-5101-4E14-A114-40A65387CBB8}" destId="{F9129F2F-1812-43C9-8085-8BA33B204E87}" srcOrd="3" destOrd="0" presId="urn:microsoft.com/office/officeart/2005/8/layout/lProcess2"/>
    <dgm:cxn modelId="{C7E6F61B-FD9B-46F4-B1F3-DF21EC61D7D7}" type="presParOf" srcId="{D049F15D-5101-4E14-A114-40A65387CBB8}" destId="{EEC7D2D5-12DA-4A56-A0FB-C3815D2F346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BA5235-15FA-4BDC-83C5-467EFE36355D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D17891A5-2900-4350-9538-66FFCE01D46B}">
      <dgm:prSet phldrT="[Texto]" custT="1"/>
      <dgm:spPr/>
      <dgm:t>
        <a:bodyPr/>
        <a:lstStyle/>
        <a:p>
          <a:r>
            <a:rPr lang="es-ES" sz="2800" dirty="0">
              <a:latin typeface="+mj-lt"/>
            </a:rPr>
            <a:t>Carga masiva de información (Declaración –Rectificación)</a:t>
          </a:r>
        </a:p>
      </dgm:t>
    </dgm:pt>
    <dgm:pt modelId="{656E74FA-EF53-4B1D-8CE9-D70C8D4460AC}" type="parTrans" cxnId="{644B0BA4-9891-46AB-8505-ABC0579CA940}">
      <dgm:prSet/>
      <dgm:spPr/>
      <dgm:t>
        <a:bodyPr/>
        <a:lstStyle/>
        <a:p>
          <a:endParaRPr lang="es-ES" sz="2800">
            <a:latin typeface="+mj-lt"/>
          </a:endParaRPr>
        </a:p>
      </dgm:t>
    </dgm:pt>
    <dgm:pt modelId="{D1C702EA-57FE-41D3-B5F2-737DA4998911}" type="sibTrans" cxnId="{644B0BA4-9891-46AB-8505-ABC0579CA940}">
      <dgm:prSet/>
      <dgm:spPr/>
      <dgm:t>
        <a:bodyPr/>
        <a:lstStyle/>
        <a:p>
          <a:endParaRPr lang="es-ES" sz="2800">
            <a:latin typeface="+mj-lt"/>
          </a:endParaRPr>
        </a:p>
      </dgm:t>
    </dgm:pt>
    <dgm:pt modelId="{4D85C133-B524-44EB-8FD3-3EA0EBBE4440}">
      <dgm:prSet phldrT="[Texto]" custT="1"/>
      <dgm:spPr/>
      <dgm:t>
        <a:bodyPr/>
        <a:lstStyle/>
        <a:p>
          <a:r>
            <a:rPr lang="es-ES" sz="2800" dirty="0">
              <a:latin typeface="+mj-lt"/>
            </a:rPr>
            <a:t>Reglas de Negocio (validaciones)</a:t>
          </a:r>
        </a:p>
      </dgm:t>
    </dgm:pt>
    <dgm:pt modelId="{7A3B7003-30DB-4C0F-B401-31F9B301652A}" type="parTrans" cxnId="{F6FC37C5-D7B6-44D3-A3AC-232575E36C4D}">
      <dgm:prSet/>
      <dgm:spPr/>
      <dgm:t>
        <a:bodyPr/>
        <a:lstStyle/>
        <a:p>
          <a:endParaRPr lang="es-ES" sz="2800">
            <a:latin typeface="+mj-lt"/>
          </a:endParaRPr>
        </a:p>
      </dgm:t>
    </dgm:pt>
    <dgm:pt modelId="{2CADE91B-42B0-4AF7-8ECF-13645726C7DA}" type="sibTrans" cxnId="{F6FC37C5-D7B6-44D3-A3AC-232575E36C4D}">
      <dgm:prSet/>
      <dgm:spPr/>
      <dgm:t>
        <a:bodyPr/>
        <a:lstStyle/>
        <a:p>
          <a:endParaRPr lang="es-ES" sz="2800">
            <a:latin typeface="+mj-lt"/>
          </a:endParaRPr>
        </a:p>
      </dgm:t>
    </dgm:pt>
    <dgm:pt modelId="{BF5D2439-2318-4E1A-B77E-14F6293ADE7C}">
      <dgm:prSet phldrT="[Texto]" custT="1"/>
      <dgm:spPr/>
      <dgm:t>
        <a:bodyPr/>
        <a:lstStyle/>
        <a:p>
          <a:r>
            <a:rPr lang="es-ES" sz="4800" dirty="0">
              <a:latin typeface="+mj-lt"/>
            </a:rPr>
            <a:t>Alcances</a:t>
          </a:r>
          <a:endParaRPr lang="es-ES" sz="2800" dirty="0">
            <a:latin typeface="+mj-lt"/>
          </a:endParaRPr>
        </a:p>
      </dgm:t>
    </dgm:pt>
    <dgm:pt modelId="{397A6651-1C90-49C3-A162-A9643B3D2316}" type="parTrans" cxnId="{90D0CA63-5691-40A4-9F9F-6EB9E8F3004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FD7610D6-BAA4-480A-AEA0-9969AA5D44FC}" type="sibTrans" cxnId="{90D0CA63-5691-40A4-9F9F-6EB9E8F3004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30DC5AEB-0AF7-432D-A7D7-0D04A9A09838}">
      <dgm:prSet phldrT="[Texto]" custT="1"/>
      <dgm:spPr/>
      <dgm:t>
        <a:bodyPr/>
        <a:lstStyle/>
        <a:p>
          <a:r>
            <a:rPr lang="es-ES" sz="2800" dirty="0">
              <a:latin typeface="+mj-lt"/>
            </a:rPr>
            <a:t>Estandarización de conceptos</a:t>
          </a:r>
        </a:p>
      </dgm:t>
    </dgm:pt>
    <dgm:pt modelId="{286F638A-478A-413E-BB0F-8F2146CDE0D8}" type="parTrans" cxnId="{38D71680-AA37-4E48-B891-78AD6B52D1B4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2E3DB24E-DC5B-4D98-A390-CB6FC6BF1248}" type="sibTrans" cxnId="{38D71680-AA37-4E48-B891-78AD6B52D1B4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6DD22C67-1132-4E0B-A386-CE67629A950F}">
      <dgm:prSet phldrT="[Texto]" custT="1"/>
      <dgm:spPr/>
      <dgm:t>
        <a:bodyPr/>
        <a:lstStyle/>
        <a:p>
          <a:r>
            <a:rPr lang="es-ES" sz="4800" dirty="0">
              <a:latin typeface="+mj-lt"/>
            </a:rPr>
            <a:t>Focos</a:t>
          </a:r>
          <a:endParaRPr lang="es-ES" sz="2800" dirty="0">
            <a:latin typeface="+mj-lt"/>
          </a:endParaRPr>
        </a:p>
      </dgm:t>
    </dgm:pt>
    <dgm:pt modelId="{168B13C7-2129-4C72-BAD5-6E33FCD7676D}" type="parTrans" cxnId="{0BC70C59-BDE7-4ED4-938A-C35BEF2CDF44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DD64829A-C9B1-4212-8047-39E972D822A0}" type="sibTrans" cxnId="{0BC70C59-BDE7-4ED4-938A-C35BEF2CDF44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7D8C0F5D-37A5-48E5-9396-97418B5D7BF3}">
      <dgm:prSet phldrT="[Texto]" custT="1"/>
      <dgm:spPr/>
      <dgm:t>
        <a:bodyPr/>
        <a:lstStyle/>
        <a:p>
          <a:r>
            <a:rPr lang="es-ES" sz="2800" dirty="0">
              <a:latin typeface="+mj-lt"/>
            </a:rPr>
            <a:t>Seguridad de la información</a:t>
          </a:r>
        </a:p>
      </dgm:t>
    </dgm:pt>
    <dgm:pt modelId="{A6BF09C0-DA13-464C-BEC5-21CB89B0A5AF}" type="parTrans" cxnId="{A274E2F0-A499-4BE4-9371-B565DB641E03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B574D98C-6DB4-41A1-8FFC-1AC87FA9ACDF}" type="sibTrans" cxnId="{A274E2F0-A499-4BE4-9371-B565DB641E03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7B4B2FCB-5210-4AD0-BB87-010B28763F85}">
      <dgm:prSet phldrT="[Texto]" custT="1"/>
      <dgm:spPr/>
      <dgm:t>
        <a:bodyPr/>
        <a:lstStyle/>
        <a:p>
          <a:r>
            <a:rPr lang="es-ES" sz="2800" dirty="0">
              <a:latin typeface="+mj-lt"/>
            </a:rPr>
            <a:t>Transferencia de data con otras Instituciones del Estado</a:t>
          </a:r>
        </a:p>
      </dgm:t>
    </dgm:pt>
    <dgm:pt modelId="{B0E699A9-F12C-4156-B9B4-558DA8755729}" type="parTrans" cxnId="{374E3173-3353-4775-924A-41CA81546ED2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8C2C4CF3-2CD9-4E90-B4E2-F063139F1D41}" type="sibTrans" cxnId="{374E3173-3353-4775-924A-41CA81546ED2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09C265B4-B589-4DEC-903D-0747FD2E663B}">
      <dgm:prSet phldrT="[Texto]" custT="1"/>
      <dgm:spPr/>
      <dgm:t>
        <a:bodyPr/>
        <a:lstStyle/>
        <a:p>
          <a:r>
            <a:rPr lang="es-ES" sz="2800" dirty="0">
              <a:latin typeface="+mj-lt"/>
            </a:rPr>
            <a:t>Protección de datos personales</a:t>
          </a:r>
        </a:p>
      </dgm:t>
    </dgm:pt>
    <dgm:pt modelId="{16706B36-936A-40EA-A1D2-37C2AA9D98F3}" type="parTrans" cxnId="{A7160F4B-D3FC-4E0B-A72B-60E0A6260A5B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6B837134-6AFA-4AE7-BD71-9FA8A1D7ED56}" type="sibTrans" cxnId="{A7160F4B-D3FC-4E0B-A72B-60E0A6260A5B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B5736EDB-4C11-41D2-94E6-B2ECB8B19B6A}" type="pres">
      <dgm:prSet presAssocID="{44BA5235-15FA-4BDC-83C5-467EFE3635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8E5E18-EB27-42EC-852E-6C15BC219264}" type="pres">
      <dgm:prSet presAssocID="{BF5D2439-2318-4E1A-B77E-14F6293ADE7C}" presName="parentLin" presStyleCnt="0"/>
      <dgm:spPr/>
    </dgm:pt>
    <dgm:pt modelId="{E93B4387-4F35-4D0F-90A2-2BDA7903E646}" type="pres">
      <dgm:prSet presAssocID="{BF5D2439-2318-4E1A-B77E-14F6293ADE7C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8D781D92-9F51-4FD2-A06C-E70384905B96}" type="pres">
      <dgm:prSet presAssocID="{BF5D2439-2318-4E1A-B77E-14F6293ADE7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29DC0-2455-477B-AB8B-84AED360FC80}" type="pres">
      <dgm:prSet presAssocID="{BF5D2439-2318-4E1A-B77E-14F6293ADE7C}" presName="negativeSpace" presStyleCnt="0"/>
      <dgm:spPr/>
    </dgm:pt>
    <dgm:pt modelId="{866FB253-37F4-4C4B-8174-9B9A059B66DA}" type="pres">
      <dgm:prSet presAssocID="{BF5D2439-2318-4E1A-B77E-14F6293ADE7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46B0C5-E0AE-414D-9CC4-D39CC58CF338}" type="pres">
      <dgm:prSet presAssocID="{FD7610D6-BAA4-480A-AEA0-9969AA5D44FC}" presName="spaceBetweenRectangles" presStyleCnt="0"/>
      <dgm:spPr/>
    </dgm:pt>
    <dgm:pt modelId="{6DF3A8BC-008C-449A-9492-DD9330E3F71B}" type="pres">
      <dgm:prSet presAssocID="{6DD22C67-1132-4E0B-A386-CE67629A950F}" presName="parentLin" presStyleCnt="0"/>
      <dgm:spPr/>
    </dgm:pt>
    <dgm:pt modelId="{A617D7D1-7608-4790-81A5-5FE0B5FDF658}" type="pres">
      <dgm:prSet presAssocID="{6DD22C67-1132-4E0B-A386-CE67629A950F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1BB3312A-59F5-4A79-9BCB-7B4CB1C8D08F}" type="pres">
      <dgm:prSet presAssocID="{6DD22C67-1132-4E0B-A386-CE67629A95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02120E-CCF2-429A-A5A7-9A67A8A99573}" type="pres">
      <dgm:prSet presAssocID="{6DD22C67-1132-4E0B-A386-CE67629A950F}" presName="negativeSpace" presStyleCnt="0"/>
      <dgm:spPr/>
    </dgm:pt>
    <dgm:pt modelId="{8A103F6F-4645-4C71-98B3-05E567458FA7}" type="pres">
      <dgm:prSet presAssocID="{6DD22C67-1132-4E0B-A386-CE67629A950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160F4B-D3FC-4E0B-A72B-60E0A6260A5B}" srcId="{6DD22C67-1132-4E0B-A386-CE67629A950F}" destId="{09C265B4-B589-4DEC-903D-0747FD2E663B}" srcOrd="0" destOrd="0" parTransId="{16706B36-936A-40EA-A1D2-37C2AA9D98F3}" sibTransId="{6B837134-6AFA-4AE7-BD71-9FA8A1D7ED56}"/>
    <dgm:cxn modelId="{0576E3CD-203E-4C74-867E-41098FA7A791}" type="presOf" srcId="{6DD22C67-1132-4E0B-A386-CE67629A950F}" destId="{1BB3312A-59F5-4A79-9BCB-7B4CB1C8D08F}" srcOrd="1" destOrd="0" presId="urn:microsoft.com/office/officeart/2005/8/layout/list1"/>
    <dgm:cxn modelId="{8BF7E278-6065-4776-B84A-1577B37A2717}" type="presOf" srcId="{BF5D2439-2318-4E1A-B77E-14F6293ADE7C}" destId="{8D781D92-9F51-4FD2-A06C-E70384905B96}" srcOrd="1" destOrd="0" presId="urn:microsoft.com/office/officeart/2005/8/layout/list1"/>
    <dgm:cxn modelId="{66823373-03E7-4CE5-8CD9-5FC7D484461A}" type="presOf" srcId="{BF5D2439-2318-4E1A-B77E-14F6293ADE7C}" destId="{E93B4387-4F35-4D0F-90A2-2BDA7903E646}" srcOrd="0" destOrd="0" presId="urn:microsoft.com/office/officeart/2005/8/layout/list1"/>
    <dgm:cxn modelId="{374E3173-3353-4775-924A-41CA81546ED2}" srcId="{6DD22C67-1132-4E0B-A386-CE67629A950F}" destId="{7B4B2FCB-5210-4AD0-BB87-010B28763F85}" srcOrd="2" destOrd="0" parTransId="{B0E699A9-F12C-4156-B9B4-558DA8755729}" sibTransId="{8C2C4CF3-2CD9-4E90-B4E2-F063139F1D41}"/>
    <dgm:cxn modelId="{90D0CA63-5691-40A4-9F9F-6EB9E8F30047}" srcId="{44BA5235-15FA-4BDC-83C5-467EFE36355D}" destId="{BF5D2439-2318-4E1A-B77E-14F6293ADE7C}" srcOrd="0" destOrd="0" parTransId="{397A6651-1C90-49C3-A162-A9643B3D2316}" sibTransId="{FD7610D6-BAA4-480A-AEA0-9969AA5D44FC}"/>
    <dgm:cxn modelId="{C81DD6D6-5F94-4087-872C-0327A809B919}" type="presOf" srcId="{D17891A5-2900-4350-9538-66FFCE01D46B}" destId="{866FB253-37F4-4C4B-8174-9B9A059B66DA}" srcOrd="0" destOrd="1" presId="urn:microsoft.com/office/officeart/2005/8/layout/list1"/>
    <dgm:cxn modelId="{4E110A7E-6C88-4152-BA98-519B6C48346C}" type="presOf" srcId="{44BA5235-15FA-4BDC-83C5-467EFE36355D}" destId="{B5736EDB-4C11-41D2-94E6-B2ECB8B19B6A}" srcOrd="0" destOrd="0" presId="urn:microsoft.com/office/officeart/2005/8/layout/list1"/>
    <dgm:cxn modelId="{38D71680-AA37-4E48-B891-78AD6B52D1B4}" srcId="{BF5D2439-2318-4E1A-B77E-14F6293ADE7C}" destId="{30DC5AEB-0AF7-432D-A7D7-0D04A9A09838}" srcOrd="0" destOrd="0" parTransId="{286F638A-478A-413E-BB0F-8F2146CDE0D8}" sibTransId="{2E3DB24E-DC5B-4D98-A390-CB6FC6BF1248}"/>
    <dgm:cxn modelId="{742BC813-88A3-4227-9AE3-0AC76DD6B256}" type="presOf" srcId="{6DD22C67-1132-4E0B-A386-CE67629A950F}" destId="{A617D7D1-7608-4790-81A5-5FE0B5FDF658}" srcOrd="0" destOrd="0" presId="urn:microsoft.com/office/officeart/2005/8/layout/list1"/>
    <dgm:cxn modelId="{D26F78A9-5F4D-4A13-BF8A-0F14F3C7DDA7}" type="presOf" srcId="{7B4B2FCB-5210-4AD0-BB87-010B28763F85}" destId="{8A103F6F-4645-4C71-98B3-05E567458FA7}" srcOrd="0" destOrd="2" presId="urn:microsoft.com/office/officeart/2005/8/layout/list1"/>
    <dgm:cxn modelId="{644B0BA4-9891-46AB-8505-ABC0579CA940}" srcId="{BF5D2439-2318-4E1A-B77E-14F6293ADE7C}" destId="{D17891A5-2900-4350-9538-66FFCE01D46B}" srcOrd="1" destOrd="0" parTransId="{656E74FA-EF53-4B1D-8CE9-D70C8D4460AC}" sibTransId="{D1C702EA-57FE-41D3-B5F2-737DA4998911}"/>
    <dgm:cxn modelId="{F6FC37C5-D7B6-44D3-A3AC-232575E36C4D}" srcId="{BF5D2439-2318-4E1A-B77E-14F6293ADE7C}" destId="{4D85C133-B524-44EB-8FD3-3EA0EBBE4440}" srcOrd="2" destOrd="0" parTransId="{7A3B7003-30DB-4C0F-B401-31F9B301652A}" sibTransId="{2CADE91B-42B0-4AF7-8ECF-13645726C7DA}"/>
    <dgm:cxn modelId="{A274E2F0-A499-4BE4-9371-B565DB641E03}" srcId="{6DD22C67-1132-4E0B-A386-CE67629A950F}" destId="{7D8C0F5D-37A5-48E5-9396-97418B5D7BF3}" srcOrd="1" destOrd="0" parTransId="{A6BF09C0-DA13-464C-BEC5-21CB89B0A5AF}" sibTransId="{B574D98C-6DB4-41A1-8FFC-1AC87FA9ACDF}"/>
    <dgm:cxn modelId="{CA52ADCC-4304-49A4-A638-8851F737FA61}" type="presOf" srcId="{30DC5AEB-0AF7-432D-A7D7-0D04A9A09838}" destId="{866FB253-37F4-4C4B-8174-9B9A059B66DA}" srcOrd="0" destOrd="0" presId="urn:microsoft.com/office/officeart/2005/8/layout/list1"/>
    <dgm:cxn modelId="{34EE8D50-9E94-46CB-A8FF-0CDD06F242D4}" type="presOf" srcId="{7D8C0F5D-37A5-48E5-9396-97418B5D7BF3}" destId="{8A103F6F-4645-4C71-98B3-05E567458FA7}" srcOrd="0" destOrd="1" presId="urn:microsoft.com/office/officeart/2005/8/layout/list1"/>
    <dgm:cxn modelId="{A74AA447-23DF-4A45-8E9B-241E7A00F185}" type="presOf" srcId="{09C265B4-B589-4DEC-903D-0747FD2E663B}" destId="{8A103F6F-4645-4C71-98B3-05E567458FA7}" srcOrd="0" destOrd="0" presId="urn:microsoft.com/office/officeart/2005/8/layout/list1"/>
    <dgm:cxn modelId="{0BC70C59-BDE7-4ED4-938A-C35BEF2CDF44}" srcId="{44BA5235-15FA-4BDC-83C5-467EFE36355D}" destId="{6DD22C67-1132-4E0B-A386-CE67629A950F}" srcOrd="1" destOrd="0" parTransId="{168B13C7-2129-4C72-BAD5-6E33FCD7676D}" sibTransId="{DD64829A-C9B1-4212-8047-39E972D822A0}"/>
    <dgm:cxn modelId="{24889075-8E83-4FE4-9AA9-B013F519227D}" type="presOf" srcId="{4D85C133-B524-44EB-8FD3-3EA0EBBE4440}" destId="{866FB253-37F4-4C4B-8174-9B9A059B66DA}" srcOrd="0" destOrd="2" presId="urn:microsoft.com/office/officeart/2005/8/layout/list1"/>
    <dgm:cxn modelId="{B5E4072D-224B-41DB-80EC-84E79CE0DF4B}" type="presParOf" srcId="{B5736EDB-4C11-41D2-94E6-B2ECB8B19B6A}" destId="{D78E5E18-EB27-42EC-852E-6C15BC219264}" srcOrd="0" destOrd="0" presId="urn:microsoft.com/office/officeart/2005/8/layout/list1"/>
    <dgm:cxn modelId="{35FA46DB-8FD7-4841-A905-AE3DEA8F580C}" type="presParOf" srcId="{D78E5E18-EB27-42EC-852E-6C15BC219264}" destId="{E93B4387-4F35-4D0F-90A2-2BDA7903E646}" srcOrd="0" destOrd="0" presId="urn:microsoft.com/office/officeart/2005/8/layout/list1"/>
    <dgm:cxn modelId="{C662090F-883E-4EF1-88EC-274EB11B4C15}" type="presParOf" srcId="{D78E5E18-EB27-42EC-852E-6C15BC219264}" destId="{8D781D92-9F51-4FD2-A06C-E70384905B96}" srcOrd="1" destOrd="0" presId="urn:microsoft.com/office/officeart/2005/8/layout/list1"/>
    <dgm:cxn modelId="{54DA68A7-02A5-41D7-B768-6BD2EAE28E36}" type="presParOf" srcId="{B5736EDB-4C11-41D2-94E6-B2ECB8B19B6A}" destId="{6C029DC0-2455-477B-AB8B-84AED360FC80}" srcOrd="1" destOrd="0" presId="urn:microsoft.com/office/officeart/2005/8/layout/list1"/>
    <dgm:cxn modelId="{CC9352D3-1905-4312-A238-610F5180E91D}" type="presParOf" srcId="{B5736EDB-4C11-41D2-94E6-B2ECB8B19B6A}" destId="{866FB253-37F4-4C4B-8174-9B9A059B66DA}" srcOrd="2" destOrd="0" presId="urn:microsoft.com/office/officeart/2005/8/layout/list1"/>
    <dgm:cxn modelId="{1C07F37E-5CCE-4223-BA46-5539E81B747A}" type="presParOf" srcId="{B5736EDB-4C11-41D2-94E6-B2ECB8B19B6A}" destId="{9C46B0C5-E0AE-414D-9CC4-D39CC58CF338}" srcOrd="3" destOrd="0" presId="urn:microsoft.com/office/officeart/2005/8/layout/list1"/>
    <dgm:cxn modelId="{C174970D-EDC5-4E31-BB14-C28AE4B91138}" type="presParOf" srcId="{B5736EDB-4C11-41D2-94E6-B2ECB8B19B6A}" destId="{6DF3A8BC-008C-449A-9492-DD9330E3F71B}" srcOrd="4" destOrd="0" presId="urn:microsoft.com/office/officeart/2005/8/layout/list1"/>
    <dgm:cxn modelId="{B8644BD2-7534-4C82-BAC0-0C85AF8A3B44}" type="presParOf" srcId="{6DF3A8BC-008C-449A-9492-DD9330E3F71B}" destId="{A617D7D1-7608-4790-81A5-5FE0B5FDF658}" srcOrd="0" destOrd="0" presId="urn:microsoft.com/office/officeart/2005/8/layout/list1"/>
    <dgm:cxn modelId="{A44A6883-25B8-4E3F-8FB3-CBB05A780DBB}" type="presParOf" srcId="{6DF3A8BC-008C-449A-9492-DD9330E3F71B}" destId="{1BB3312A-59F5-4A79-9BCB-7B4CB1C8D08F}" srcOrd="1" destOrd="0" presId="urn:microsoft.com/office/officeart/2005/8/layout/list1"/>
    <dgm:cxn modelId="{65BA275E-BFB4-41F8-A0E8-EE8EFEB3CE00}" type="presParOf" srcId="{B5736EDB-4C11-41D2-94E6-B2ECB8B19B6A}" destId="{F602120E-CCF2-429A-A5A7-9A67A8A99573}" srcOrd="5" destOrd="0" presId="urn:microsoft.com/office/officeart/2005/8/layout/list1"/>
    <dgm:cxn modelId="{A19B2FF0-B5BD-4AC2-B610-FBACE944F2B3}" type="presParOf" srcId="{B5736EDB-4C11-41D2-94E6-B2ECB8B19B6A}" destId="{8A103F6F-4645-4C71-98B3-05E567458FA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10C998-F112-43AE-AB56-FCB04AC17732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F0FB18A-9435-4253-A6DB-CA57187CA92D}">
      <dgm:prSet phldrT="[Texto]"/>
      <dgm:spPr/>
      <dgm:t>
        <a:bodyPr/>
        <a:lstStyle/>
        <a:p>
          <a:r>
            <a:rPr lang="es-ES" dirty="0">
              <a:latin typeface="+mj-lt"/>
            </a:rPr>
            <a:t>Resolución Exenta N° 29 del 09 de mazo del 2021 del SII</a:t>
          </a:r>
        </a:p>
      </dgm:t>
    </dgm:pt>
    <dgm:pt modelId="{71081E5F-E1BA-4297-8B6F-12A14A56102A}" type="parTrans" cxnId="{BDB0FF29-E667-485C-95D6-6BA025E054BD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023B3210-EEAF-4526-B5B8-907CF0A31964}" type="sibTrans" cxnId="{BDB0FF29-E667-485C-95D6-6BA025E054BD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0A5EB832-898C-4CC6-9323-997887CC73CB}">
      <dgm:prSet phldrT="[Texto]"/>
      <dgm:spPr/>
      <dgm:t>
        <a:bodyPr/>
        <a:lstStyle/>
        <a:p>
          <a:r>
            <a:rPr lang="es-ES" dirty="0">
              <a:latin typeface="+mj-lt"/>
            </a:rPr>
            <a:t>Dictamen Ord. N° 877-06 del 10 de marzo del 2021 de la DT</a:t>
          </a:r>
        </a:p>
      </dgm:t>
    </dgm:pt>
    <dgm:pt modelId="{A85B4526-94A6-43D7-AEFA-90A7DA45BC2F}" type="parTrans" cxnId="{AF9CB096-E3C5-4B0D-87C0-E583E8893F15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178F5AD2-A465-4ADA-A955-350EE6A1868F}" type="sibTrans" cxnId="{AF9CB096-E3C5-4B0D-87C0-E583E8893F15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3B7B16F0-1B9D-4F7A-A328-8DBC2C4DBAE4}">
      <dgm:prSet phldrT="[Texto]"/>
      <dgm:spPr/>
      <dgm:t>
        <a:bodyPr/>
        <a:lstStyle/>
        <a:p>
          <a:r>
            <a:rPr lang="es-ES" dirty="0">
              <a:latin typeface="+mj-lt"/>
            </a:rPr>
            <a:t>Resolución Exenta N° 285 del 11 de marzo del 2021 de la DT</a:t>
          </a:r>
        </a:p>
      </dgm:t>
    </dgm:pt>
    <dgm:pt modelId="{8664A10C-FBC7-4F85-894E-3CA9C6C514FD}" type="parTrans" cxnId="{850DCB06-EAE6-4D31-89F4-CF135804A533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66682B13-8286-48DF-8889-1AFC2B9C44A8}" type="sibTrans" cxnId="{850DCB06-EAE6-4D31-89F4-CF135804A533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9419B5C3-3E94-4A20-AE76-50F8ABB1D55B}">
      <dgm:prSet phldrT="[Texto]"/>
      <dgm:spPr/>
      <dgm:t>
        <a:bodyPr/>
        <a:lstStyle/>
        <a:p>
          <a:r>
            <a:rPr lang="es-ES" dirty="0">
              <a:latin typeface="+mj-lt"/>
            </a:rPr>
            <a:t>Foliado</a:t>
          </a:r>
        </a:p>
      </dgm:t>
    </dgm:pt>
    <dgm:pt modelId="{6CE74B97-2BDD-4021-B398-AB8B72FEA626}" type="parTrans" cxnId="{0501EB56-D7CC-439E-B158-6AF8F9631834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1E4FDEF4-EB80-4144-9529-31341F210FCA}" type="sibTrans" cxnId="{0501EB56-D7CC-439E-B158-6AF8F9631834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D6985972-97E9-4329-A6FF-C663DA17053C}">
      <dgm:prSet phldrT="[Texto]"/>
      <dgm:spPr/>
      <dgm:t>
        <a:bodyPr/>
        <a:lstStyle/>
        <a:p>
          <a:r>
            <a:rPr lang="es-ES" dirty="0">
              <a:latin typeface="+mj-lt"/>
            </a:rPr>
            <a:t>Timbrado</a:t>
          </a:r>
        </a:p>
      </dgm:t>
    </dgm:pt>
    <dgm:pt modelId="{B7D1F319-A583-4870-99C7-8A70AC612150}" type="parTrans" cxnId="{05C0EEAC-7917-4BD1-8D06-D6601293F011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D8951E7F-23DE-41A2-B8CE-F1833148B505}" type="sibTrans" cxnId="{05C0EEAC-7917-4BD1-8D06-D6601293F011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4A3A24C7-D804-4369-8EF2-E5B739F20109}">
      <dgm:prSet phldrT="[Texto]"/>
      <dgm:spPr/>
      <dgm:t>
        <a:bodyPr/>
        <a:lstStyle/>
        <a:p>
          <a:r>
            <a:rPr lang="es-ES" dirty="0">
              <a:latin typeface="+mj-lt"/>
            </a:rPr>
            <a:t>Condiciones de uso LRE</a:t>
          </a:r>
        </a:p>
      </dgm:t>
    </dgm:pt>
    <dgm:pt modelId="{F5E89FD8-B80C-47CD-B13F-D97A907B3A72}" type="parTrans" cxnId="{FCBB70D8-BA7D-47BA-95E6-A10FB1B7CE7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DD815E3B-80D3-417B-89CE-1B528C785254}" type="sibTrans" cxnId="{FCBB70D8-BA7D-47BA-95E6-A10FB1B7CE7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1FBDCB7D-67D9-4C5A-84AE-E4A4744D116A}">
      <dgm:prSet phldrT="[Texto]"/>
      <dgm:spPr/>
      <dgm:t>
        <a:bodyPr/>
        <a:lstStyle/>
        <a:p>
          <a:r>
            <a:rPr lang="es-ES" dirty="0">
              <a:latin typeface="+mj-lt"/>
            </a:rPr>
            <a:t>Entrada en vigencia de Suplemento del LRE</a:t>
          </a:r>
        </a:p>
      </dgm:t>
    </dgm:pt>
    <dgm:pt modelId="{0FFF0B44-6FCF-4706-A297-60E72063F800}" type="parTrans" cxnId="{3310FC26-E3A1-4FB1-BB62-F751B6FC4160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12405BA6-A3FC-4886-BA97-68B6F3DF162F}" type="sibTrans" cxnId="{3310FC26-E3A1-4FB1-BB62-F751B6FC4160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0E6E46C7-E319-480B-8E94-20B9E830F0BD}" type="pres">
      <dgm:prSet presAssocID="{4010C998-F112-43AE-AB56-FCB04AC177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6878E5-DEED-4927-8D52-E1997CC07E06}" type="pres">
      <dgm:prSet presAssocID="{FF0FB18A-9435-4253-A6DB-CA57187CA92D}" presName="parentLin" presStyleCnt="0"/>
      <dgm:spPr/>
    </dgm:pt>
    <dgm:pt modelId="{72D25D93-ECEC-404B-A871-02ECC28255C4}" type="pres">
      <dgm:prSet presAssocID="{FF0FB18A-9435-4253-A6DB-CA57187CA92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621842D1-3F93-48DB-8307-074EC2B68162}" type="pres">
      <dgm:prSet presAssocID="{FF0FB18A-9435-4253-A6DB-CA57187CA9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532F18-C7CE-4B92-92AE-AF0FC854F7A1}" type="pres">
      <dgm:prSet presAssocID="{FF0FB18A-9435-4253-A6DB-CA57187CA92D}" presName="negativeSpace" presStyleCnt="0"/>
      <dgm:spPr/>
    </dgm:pt>
    <dgm:pt modelId="{5500164D-ECD6-4348-B360-AD615AAF7588}" type="pres">
      <dgm:prSet presAssocID="{FF0FB18A-9435-4253-A6DB-CA57187CA92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7FF01F-4BC7-4EF4-9D2F-823D056304D6}" type="pres">
      <dgm:prSet presAssocID="{023B3210-EEAF-4526-B5B8-907CF0A31964}" presName="spaceBetweenRectangles" presStyleCnt="0"/>
      <dgm:spPr/>
    </dgm:pt>
    <dgm:pt modelId="{C6BC2739-79EF-4BD9-8C4F-4B4A2D0DD2A3}" type="pres">
      <dgm:prSet presAssocID="{0A5EB832-898C-4CC6-9323-997887CC73CB}" presName="parentLin" presStyleCnt="0"/>
      <dgm:spPr/>
    </dgm:pt>
    <dgm:pt modelId="{91912EF1-69FE-4581-B01D-F0D00EBC71D1}" type="pres">
      <dgm:prSet presAssocID="{0A5EB832-898C-4CC6-9323-997887CC73CB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CAD4CFA1-EAF8-4898-A532-69C9038B2A48}" type="pres">
      <dgm:prSet presAssocID="{0A5EB832-898C-4CC6-9323-997887CC73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380491-2B2E-42A0-A524-C0030335827B}" type="pres">
      <dgm:prSet presAssocID="{0A5EB832-898C-4CC6-9323-997887CC73CB}" presName="negativeSpace" presStyleCnt="0"/>
      <dgm:spPr/>
    </dgm:pt>
    <dgm:pt modelId="{8041E872-10B9-42E9-9F5B-B2121E05BAFB}" type="pres">
      <dgm:prSet presAssocID="{0A5EB832-898C-4CC6-9323-997887CC73C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27A9DA-0155-4AB4-97ED-7AE73A914281}" type="pres">
      <dgm:prSet presAssocID="{178F5AD2-A465-4ADA-A955-350EE6A1868F}" presName="spaceBetweenRectangles" presStyleCnt="0"/>
      <dgm:spPr/>
    </dgm:pt>
    <dgm:pt modelId="{CE44E8D0-0310-4CF9-9FDE-D7D48AD5429E}" type="pres">
      <dgm:prSet presAssocID="{3B7B16F0-1B9D-4F7A-A328-8DBC2C4DBAE4}" presName="parentLin" presStyleCnt="0"/>
      <dgm:spPr/>
    </dgm:pt>
    <dgm:pt modelId="{7EB65F91-7C61-432F-BDF4-2EDC5CA3505D}" type="pres">
      <dgm:prSet presAssocID="{3B7B16F0-1B9D-4F7A-A328-8DBC2C4DBAE4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78A55930-CAF3-4B65-AA3B-E4947B4A5298}" type="pres">
      <dgm:prSet presAssocID="{3B7B16F0-1B9D-4F7A-A328-8DBC2C4DBA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972C9D-7646-48BC-86DE-9E60DA73871F}" type="pres">
      <dgm:prSet presAssocID="{3B7B16F0-1B9D-4F7A-A328-8DBC2C4DBAE4}" presName="negativeSpace" presStyleCnt="0"/>
      <dgm:spPr/>
    </dgm:pt>
    <dgm:pt modelId="{6A93A2C6-E400-4136-95B4-C127F5283A34}" type="pres">
      <dgm:prSet presAssocID="{3B7B16F0-1B9D-4F7A-A328-8DBC2C4DBAE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0EE6AB-91DA-4340-A7EA-9B49C221E1EA}" type="presOf" srcId="{D6985972-97E9-4329-A6FF-C663DA17053C}" destId="{5500164D-ECD6-4348-B360-AD615AAF7588}" srcOrd="0" destOrd="1" presId="urn:microsoft.com/office/officeart/2005/8/layout/list1"/>
    <dgm:cxn modelId="{850DCB06-EAE6-4D31-89F4-CF135804A533}" srcId="{4010C998-F112-43AE-AB56-FCB04AC17732}" destId="{3B7B16F0-1B9D-4F7A-A328-8DBC2C4DBAE4}" srcOrd="2" destOrd="0" parTransId="{8664A10C-FBC7-4F85-894E-3CA9C6C514FD}" sibTransId="{66682B13-8286-48DF-8889-1AFC2B9C44A8}"/>
    <dgm:cxn modelId="{3310FC26-E3A1-4FB1-BB62-F751B6FC4160}" srcId="{3B7B16F0-1B9D-4F7A-A328-8DBC2C4DBAE4}" destId="{1FBDCB7D-67D9-4C5A-84AE-E4A4744D116A}" srcOrd="0" destOrd="0" parTransId="{0FFF0B44-6FCF-4706-A297-60E72063F800}" sibTransId="{12405BA6-A3FC-4886-BA97-68B6F3DF162F}"/>
    <dgm:cxn modelId="{0501EB56-D7CC-439E-B158-6AF8F9631834}" srcId="{FF0FB18A-9435-4253-A6DB-CA57187CA92D}" destId="{9419B5C3-3E94-4A20-AE76-50F8ABB1D55B}" srcOrd="0" destOrd="0" parTransId="{6CE74B97-2BDD-4021-B398-AB8B72FEA626}" sibTransId="{1E4FDEF4-EB80-4144-9529-31341F210FCA}"/>
    <dgm:cxn modelId="{AF9CB096-E3C5-4B0D-87C0-E583E8893F15}" srcId="{4010C998-F112-43AE-AB56-FCB04AC17732}" destId="{0A5EB832-898C-4CC6-9323-997887CC73CB}" srcOrd="1" destOrd="0" parTransId="{A85B4526-94A6-43D7-AEFA-90A7DA45BC2F}" sibTransId="{178F5AD2-A465-4ADA-A955-350EE6A1868F}"/>
    <dgm:cxn modelId="{BDB0FF29-E667-485C-95D6-6BA025E054BD}" srcId="{4010C998-F112-43AE-AB56-FCB04AC17732}" destId="{FF0FB18A-9435-4253-A6DB-CA57187CA92D}" srcOrd="0" destOrd="0" parTransId="{71081E5F-E1BA-4297-8B6F-12A14A56102A}" sibTransId="{023B3210-EEAF-4526-B5B8-907CF0A31964}"/>
    <dgm:cxn modelId="{FCBB70D8-BA7D-47BA-95E6-A10FB1B7CE7C}" srcId="{0A5EB832-898C-4CC6-9323-997887CC73CB}" destId="{4A3A24C7-D804-4369-8EF2-E5B739F20109}" srcOrd="0" destOrd="0" parTransId="{F5E89FD8-B80C-47CD-B13F-D97A907B3A72}" sibTransId="{DD815E3B-80D3-417B-89CE-1B528C785254}"/>
    <dgm:cxn modelId="{243F90FE-E003-488A-9846-4F7B784E3C95}" type="presOf" srcId="{4A3A24C7-D804-4369-8EF2-E5B739F20109}" destId="{8041E872-10B9-42E9-9F5B-B2121E05BAFB}" srcOrd="0" destOrd="0" presId="urn:microsoft.com/office/officeart/2005/8/layout/list1"/>
    <dgm:cxn modelId="{2EB32E69-FF60-4493-A559-BC5D1EC17971}" type="presOf" srcId="{9419B5C3-3E94-4A20-AE76-50F8ABB1D55B}" destId="{5500164D-ECD6-4348-B360-AD615AAF7588}" srcOrd="0" destOrd="0" presId="urn:microsoft.com/office/officeart/2005/8/layout/list1"/>
    <dgm:cxn modelId="{63B6DB33-F25E-4523-83BE-A7731619B96F}" type="presOf" srcId="{FF0FB18A-9435-4253-A6DB-CA57187CA92D}" destId="{621842D1-3F93-48DB-8307-074EC2B68162}" srcOrd="1" destOrd="0" presId="urn:microsoft.com/office/officeart/2005/8/layout/list1"/>
    <dgm:cxn modelId="{2DBFEE61-EEDB-42D9-9478-766B6E27C5C6}" type="presOf" srcId="{3B7B16F0-1B9D-4F7A-A328-8DBC2C4DBAE4}" destId="{78A55930-CAF3-4B65-AA3B-E4947B4A5298}" srcOrd="1" destOrd="0" presId="urn:microsoft.com/office/officeart/2005/8/layout/list1"/>
    <dgm:cxn modelId="{B17698F8-4B2D-4B82-B073-EAB469008450}" type="presOf" srcId="{0A5EB832-898C-4CC6-9323-997887CC73CB}" destId="{91912EF1-69FE-4581-B01D-F0D00EBC71D1}" srcOrd="0" destOrd="0" presId="urn:microsoft.com/office/officeart/2005/8/layout/list1"/>
    <dgm:cxn modelId="{615979B5-FB74-455F-994C-20A4FEE87EAB}" type="presOf" srcId="{1FBDCB7D-67D9-4C5A-84AE-E4A4744D116A}" destId="{6A93A2C6-E400-4136-95B4-C127F5283A34}" srcOrd="0" destOrd="0" presId="urn:microsoft.com/office/officeart/2005/8/layout/list1"/>
    <dgm:cxn modelId="{8938CDC8-6F95-4240-B744-43AC0F6EA02E}" type="presOf" srcId="{3B7B16F0-1B9D-4F7A-A328-8DBC2C4DBAE4}" destId="{7EB65F91-7C61-432F-BDF4-2EDC5CA3505D}" srcOrd="0" destOrd="0" presId="urn:microsoft.com/office/officeart/2005/8/layout/list1"/>
    <dgm:cxn modelId="{48B418F1-F805-406C-8207-C5137741D082}" type="presOf" srcId="{FF0FB18A-9435-4253-A6DB-CA57187CA92D}" destId="{72D25D93-ECEC-404B-A871-02ECC28255C4}" srcOrd="0" destOrd="0" presId="urn:microsoft.com/office/officeart/2005/8/layout/list1"/>
    <dgm:cxn modelId="{E883119C-5A91-4456-AA33-28D39D116BAD}" type="presOf" srcId="{0A5EB832-898C-4CC6-9323-997887CC73CB}" destId="{CAD4CFA1-EAF8-4898-A532-69C9038B2A48}" srcOrd="1" destOrd="0" presId="urn:microsoft.com/office/officeart/2005/8/layout/list1"/>
    <dgm:cxn modelId="{05C0EEAC-7917-4BD1-8D06-D6601293F011}" srcId="{FF0FB18A-9435-4253-A6DB-CA57187CA92D}" destId="{D6985972-97E9-4329-A6FF-C663DA17053C}" srcOrd="1" destOrd="0" parTransId="{B7D1F319-A583-4870-99C7-8A70AC612150}" sibTransId="{D8951E7F-23DE-41A2-B8CE-F1833148B505}"/>
    <dgm:cxn modelId="{B2C56468-F0D6-414D-ACF5-A1A507586488}" type="presOf" srcId="{4010C998-F112-43AE-AB56-FCB04AC17732}" destId="{0E6E46C7-E319-480B-8E94-20B9E830F0BD}" srcOrd="0" destOrd="0" presId="urn:microsoft.com/office/officeart/2005/8/layout/list1"/>
    <dgm:cxn modelId="{7B35CF0D-250F-4A20-862C-45EB73DE0B8C}" type="presParOf" srcId="{0E6E46C7-E319-480B-8E94-20B9E830F0BD}" destId="{F86878E5-DEED-4927-8D52-E1997CC07E06}" srcOrd="0" destOrd="0" presId="urn:microsoft.com/office/officeart/2005/8/layout/list1"/>
    <dgm:cxn modelId="{05794676-5657-421E-9C79-06FE344FEE8E}" type="presParOf" srcId="{F86878E5-DEED-4927-8D52-E1997CC07E06}" destId="{72D25D93-ECEC-404B-A871-02ECC28255C4}" srcOrd="0" destOrd="0" presId="urn:microsoft.com/office/officeart/2005/8/layout/list1"/>
    <dgm:cxn modelId="{FFA48D60-2AA0-4525-AABC-51FF44ECB6D0}" type="presParOf" srcId="{F86878E5-DEED-4927-8D52-E1997CC07E06}" destId="{621842D1-3F93-48DB-8307-074EC2B68162}" srcOrd="1" destOrd="0" presId="urn:microsoft.com/office/officeart/2005/8/layout/list1"/>
    <dgm:cxn modelId="{CF17D811-E956-41DF-B14B-11475F676165}" type="presParOf" srcId="{0E6E46C7-E319-480B-8E94-20B9E830F0BD}" destId="{67532F18-C7CE-4B92-92AE-AF0FC854F7A1}" srcOrd="1" destOrd="0" presId="urn:microsoft.com/office/officeart/2005/8/layout/list1"/>
    <dgm:cxn modelId="{FC084427-A9C4-4886-818A-645952C6E802}" type="presParOf" srcId="{0E6E46C7-E319-480B-8E94-20B9E830F0BD}" destId="{5500164D-ECD6-4348-B360-AD615AAF7588}" srcOrd="2" destOrd="0" presId="urn:microsoft.com/office/officeart/2005/8/layout/list1"/>
    <dgm:cxn modelId="{75B7E7A2-B363-4052-86D7-CBCF155127BB}" type="presParOf" srcId="{0E6E46C7-E319-480B-8E94-20B9E830F0BD}" destId="{7F7FF01F-4BC7-4EF4-9D2F-823D056304D6}" srcOrd="3" destOrd="0" presId="urn:microsoft.com/office/officeart/2005/8/layout/list1"/>
    <dgm:cxn modelId="{61C7E4EE-31F9-4C3E-98B7-5DE62DD128EA}" type="presParOf" srcId="{0E6E46C7-E319-480B-8E94-20B9E830F0BD}" destId="{C6BC2739-79EF-4BD9-8C4F-4B4A2D0DD2A3}" srcOrd="4" destOrd="0" presId="urn:microsoft.com/office/officeart/2005/8/layout/list1"/>
    <dgm:cxn modelId="{20165067-E6C9-4F18-8D31-8533A50DEA8A}" type="presParOf" srcId="{C6BC2739-79EF-4BD9-8C4F-4B4A2D0DD2A3}" destId="{91912EF1-69FE-4581-B01D-F0D00EBC71D1}" srcOrd="0" destOrd="0" presId="urn:microsoft.com/office/officeart/2005/8/layout/list1"/>
    <dgm:cxn modelId="{3CF27C72-0C85-43AF-9FAA-9F4E1FEE1B47}" type="presParOf" srcId="{C6BC2739-79EF-4BD9-8C4F-4B4A2D0DD2A3}" destId="{CAD4CFA1-EAF8-4898-A532-69C9038B2A48}" srcOrd="1" destOrd="0" presId="urn:microsoft.com/office/officeart/2005/8/layout/list1"/>
    <dgm:cxn modelId="{2F5DC8F7-1824-461A-95F5-298B8F8C070A}" type="presParOf" srcId="{0E6E46C7-E319-480B-8E94-20B9E830F0BD}" destId="{2C380491-2B2E-42A0-A524-C0030335827B}" srcOrd="5" destOrd="0" presId="urn:microsoft.com/office/officeart/2005/8/layout/list1"/>
    <dgm:cxn modelId="{99674FD0-4F39-46ED-BADD-73F9B5CBD24F}" type="presParOf" srcId="{0E6E46C7-E319-480B-8E94-20B9E830F0BD}" destId="{8041E872-10B9-42E9-9F5B-B2121E05BAFB}" srcOrd="6" destOrd="0" presId="urn:microsoft.com/office/officeart/2005/8/layout/list1"/>
    <dgm:cxn modelId="{9F265BDE-3964-434E-8E1B-C561F7F5BDE6}" type="presParOf" srcId="{0E6E46C7-E319-480B-8E94-20B9E830F0BD}" destId="{1127A9DA-0155-4AB4-97ED-7AE73A914281}" srcOrd="7" destOrd="0" presId="urn:microsoft.com/office/officeart/2005/8/layout/list1"/>
    <dgm:cxn modelId="{E342A9CC-E903-46D5-A087-89AF6EE881A4}" type="presParOf" srcId="{0E6E46C7-E319-480B-8E94-20B9E830F0BD}" destId="{CE44E8D0-0310-4CF9-9FDE-D7D48AD5429E}" srcOrd="8" destOrd="0" presId="urn:microsoft.com/office/officeart/2005/8/layout/list1"/>
    <dgm:cxn modelId="{F107EE08-4B73-4BAC-92F1-04B1587828BF}" type="presParOf" srcId="{CE44E8D0-0310-4CF9-9FDE-D7D48AD5429E}" destId="{7EB65F91-7C61-432F-BDF4-2EDC5CA3505D}" srcOrd="0" destOrd="0" presId="urn:microsoft.com/office/officeart/2005/8/layout/list1"/>
    <dgm:cxn modelId="{9A835F99-A969-41BE-A55B-5E0F9BEF8A24}" type="presParOf" srcId="{CE44E8D0-0310-4CF9-9FDE-D7D48AD5429E}" destId="{78A55930-CAF3-4B65-AA3B-E4947B4A5298}" srcOrd="1" destOrd="0" presId="urn:microsoft.com/office/officeart/2005/8/layout/list1"/>
    <dgm:cxn modelId="{E27E1264-6631-45AF-BFE1-4475ECD9B96C}" type="presParOf" srcId="{0E6E46C7-E319-480B-8E94-20B9E830F0BD}" destId="{39972C9D-7646-48BC-86DE-9E60DA73871F}" srcOrd="9" destOrd="0" presId="urn:microsoft.com/office/officeart/2005/8/layout/list1"/>
    <dgm:cxn modelId="{A6BF3AEC-96F2-4C4A-AB12-9FE5C5F36644}" type="presParOf" srcId="{0E6E46C7-E319-480B-8E94-20B9E830F0BD}" destId="{6A93A2C6-E400-4136-95B4-C127F5283A3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1F2DF-E0D4-4D2C-B920-C2278BBFCA5B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91448154-8680-4C7C-AB20-2DCF09622862}">
      <dgm:prSet phldrT="[Texto]"/>
      <dgm:spPr/>
      <dgm:t>
        <a:bodyPr/>
        <a:lstStyle/>
        <a:p>
          <a:r>
            <a:rPr lang="es-ES" dirty="0">
              <a:latin typeface="+mj-lt"/>
            </a:rPr>
            <a:t>Definiciones</a:t>
          </a:r>
        </a:p>
      </dgm:t>
    </dgm:pt>
    <dgm:pt modelId="{6A5101C3-2848-4C4E-BE6D-C836EC2A98C8}" type="parTrans" cxnId="{DBFE6442-2F4E-453D-8932-6A64B3BDD32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16FBA120-7438-4B3C-BA34-8EBB3139A419}" type="sibTrans" cxnId="{DBFE6442-2F4E-453D-8932-6A64B3BDD32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5DF0A67C-C3DE-467F-BE2B-A640BEE07EA7}">
      <dgm:prSet phldrT="[Texto]"/>
      <dgm:spPr/>
      <dgm:t>
        <a:bodyPr/>
        <a:lstStyle/>
        <a:p>
          <a:r>
            <a:rPr lang="es-ES" dirty="0">
              <a:latin typeface="+mj-lt"/>
            </a:rPr>
            <a:t>Aportes del empleador</a:t>
          </a:r>
        </a:p>
      </dgm:t>
    </dgm:pt>
    <dgm:pt modelId="{BAF7F72F-D3B1-42D1-8A69-BC7F880D35B9}" type="parTrans" cxnId="{56EE2D35-02AE-44FC-9851-7B35E0A740B5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8296A990-928B-4363-B178-128987A95294}" type="sibTrans" cxnId="{56EE2D35-02AE-44FC-9851-7B35E0A740B5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356D6E45-8C75-4618-8D4E-EBCFCA6E0E2D}">
      <dgm:prSet phldrT="[Texto]"/>
      <dgm:spPr/>
      <dgm:t>
        <a:bodyPr/>
        <a:lstStyle/>
        <a:p>
          <a:r>
            <a:rPr lang="es-ES" dirty="0">
              <a:latin typeface="+mj-lt"/>
            </a:rPr>
            <a:t>Libro Auxiliar de Remuneraciones</a:t>
          </a:r>
        </a:p>
      </dgm:t>
    </dgm:pt>
    <dgm:pt modelId="{762C2B5F-509B-47C2-83A7-6171CEE65F53}" type="parTrans" cxnId="{D70A6C59-5725-4184-AC47-1532EE50670F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C611BB5E-7B30-4095-85B3-09AE9B040660}" type="sibTrans" cxnId="{D70A6C59-5725-4184-AC47-1532EE50670F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09292438-3ADA-493D-BEE6-20D526F8EB7B}">
      <dgm:prSet phldrT="[Texto]"/>
      <dgm:spPr/>
      <dgm:t>
        <a:bodyPr/>
        <a:lstStyle/>
        <a:p>
          <a:r>
            <a:rPr lang="es-ES" dirty="0">
              <a:latin typeface="+mj-lt"/>
            </a:rPr>
            <a:t>Libro de Remuneraciones Electrónico</a:t>
          </a:r>
        </a:p>
      </dgm:t>
    </dgm:pt>
    <dgm:pt modelId="{3BAE0A64-1570-45FE-B01D-2485C86AAC7E}" type="parTrans" cxnId="{A0B7D2A8-82D6-44D1-AC06-9E6CA6D87749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6F122C72-051A-4642-A48C-D41D2671DFAD}" type="sibTrans" cxnId="{A0B7D2A8-82D6-44D1-AC06-9E6CA6D87749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6999669B-2D6E-4834-B458-E1D3692C6444}">
      <dgm:prSet phldrT="[Texto]"/>
      <dgm:spPr/>
      <dgm:t>
        <a:bodyPr/>
        <a:lstStyle/>
        <a:p>
          <a:r>
            <a:rPr lang="es-ES" dirty="0">
              <a:latin typeface="+mj-lt"/>
            </a:rPr>
            <a:t>Estructura</a:t>
          </a:r>
        </a:p>
      </dgm:t>
    </dgm:pt>
    <dgm:pt modelId="{66D47CB9-0B47-47A5-83D6-042CFB9F32CD}" type="parTrans" cxnId="{0E5735BF-7062-4BE1-B735-6590A668051B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E3BE8B68-777E-4C6C-80FE-1100149E15E1}" type="sibTrans" cxnId="{0E5735BF-7062-4BE1-B735-6590A668051B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AC7D7634-EA89-48BE-AAE3-716FEBFB3E06}">
      <dgm:prSet phldrT="[Texto]"/>
      <dgm:spPr/>
      <dgm:t>
        <a:bodyPr/>
        <a:lstStyle/>
        <a:p>
          <a:r>
            <a:rPr lang="es-ES" dirty="0">
              <a:latin typeface="+mj-lt"/>
            </a:rPr>
            <a:t>Identificación del Trabajador</a:t>
          </a:r>
        </a:p>
      </dgm:t>
    </dgm:pt>
    <dgm:pt modelId="{FC6ED3EC-7DBF-4463-98CD-508187075E06}" type="parTrans" cxnId="{A98A387E-4E2E-4F1C-87C8-76A62DD49C3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81BE3160-2D5C-4ACC-94F3-48416D5D2D26}" type="sibTrans" cxnId="{A98A387E-4E2E-4F1C-87C8-76A62DD49C3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82294EAA-DB92-4D08-AF12-57D475350A5F}">
      <dgm:prSet phldrT="[Texto]"/>
      <dgm:spPr/>
      <dgm:t>
        <a:bodyPr/>
        <a:lstStyle/>
        <a:p>
          <a:r>
            <a:rPr lang="es-ES" dirty="0">
              <a:latin typeface="+mj-lt"/>
            </a:rPr>
            <a:t>Haberes</a:t>
          </a:r>
        </a:p>
      </dgm:t>
    </dgm:pt>
    <dgm:pt modelId="{64F40105-B2C5-402F-8449-222380D852D9}" type="parTrans" cxnId="{F3A6AD24-0759-4BBB-8455-A66B9A13AE34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CA4E36F3-7E77-435F-A2FE-638BD85A0DA0}" type="sibTrans" cxnId="{F3A6AD24-0759-4BBB-8455-A66B9A13AE34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F64080F4-9628-422A-84E2-0D707527BCA7}">
      <dgm:prSet phldrT="[Texto]"/>
      <dgm:spPr/>
      <dgm:t>
        <a:bodyPr/>
        <a:lstStyle/>
        <a:p>
          <a:r>
            <a:rPr lang="es-ES" dirty="0">
              <a:latin typeface="+mj-lt"/>
            </a:rPr>
            <a:t>Descuentos</a:t>
          </a:r>
        </a:p>
      </dgm:t>
    </dgm:pt>
    <dgm:pt modelId="{5B2E29A2-B7CA-461E-A52F-86EBA1DA1587}" type="parTrans" cxnId="{8ADA6ECB-EAAB-40D0-A64C-E3C671698F29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4D0222BE-D9A3-4A8A-8203-31D3F2DEFE94}" type="sibTrans" cxnId="{8ADA6ECB-EAAB-40D0-A64C-E3C671698F29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F845EA14-EAD7-4EBC-92C5-F5095655F8F0}">
      <dgm:prSet phldrT="[Texto]"/>
      <dgm:spPr/>
      <dgm:t>
        <a:bodyPr/>
        <a:lstStyle/>
        <a:p>
          <a:r>
            <a:rPr lang="es-ES" dirty="0">
              <a:latin typeface="+mj-lt"/>
            </a:rPr>
            <a:t>Totales</a:t>
          </a:r>
        </a:p>
      </dgm:t>
    </dgm:pt>
    <dgm:pt modelId="{5689C60F-FBA2-4338-864E-5482DF936D48}" type="parTrans" cxnId="{73B26B18-2A59-44F6-AB2F-928312F16C7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2EBD0FCD-24BE-4EE1-B631-C4C328033CE8}" type="sibTrans" cxnId="{73B26B18-2A59-44F6-AB2F-928312F16C7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A7256426-F8D8-4783-AA63-BF7B5BBFDD75}" type="pres">
      <dgm:prSet presAssocID="{B1B1F2DF-E0D4-4D2C-B920-C2278BBFCA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D190446-2E6A-4461-83FD-8DF827EB4AD0}" type="pres">
      <dgm:prSet presAssocID="{91448154-8680-4C7C-AB20-2DCF09622862}" presName="linNode" presStyleCnt="0"/>
      <dgm:spPr/>
    </dgm:pt>
    <dgm:pt modelId="{58B6EBA1-1D17-4A7F-9946-40955B70FFBD}" type="pres">
      <dgm:prSet presAssocID="{91448154-8680-4C7C-AB20-2DCF0962286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D4605E-0C7D-4776-9BA6-F47D0B733BA9}" type="pres">
      <dgm:prSet presAssocID="{91448154-8680-4C7C-AB20-2DCF0962286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8BBC9E-B221-4E13-923C-76563F9EE70F}" type="pres">
      <dgm:prSet presAssocID="{16FBA120-7438-4B3C-BA34-8EBB3139A419}" presName="sp" presStyleCnt="0"/>
      <dgm:spPr/>
    </dgm:pt>
    <dgm:pt modelId="{9C9BA2AA-EC2B-4D69-8DC9-663ECD03378E}" type="pres">
      <dgm:prSet presAssocID="{6999669B-2D6E-4834-B458-E1D3692C6444}" presName="linNode" presStyleCnt="0"/>
      <dgm:spPr/>
    </dgm:pt>
    <dgm:pt modelId="{418FF824-0878-411F-BF49-F8A2EEA9410B}" type="pres">
      <dgm:prSet presAssocID="{6999669B-2D6E-4834-B458-E1D3692C644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42AD8-8665-468D-AE8A-98C7DB2E0954}" type="pres">
      <dgm:prSet presAssocID="{6999669B-2D6E-4834-B458-E1D3692C644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5735BF-7062-4BE1-B735-6590A668051B}" srcId="{B1B1F2DF-E0D4-4D2C-B920-C2278BBFCA5B}" destId="{6999669B-2D6E-4834-B458-E1D3692C6444}" srcOrd="1" destOrd="0" parTransId="{66D47CB9-0B47-47A5-83D6-042CFB9F32CD}" sibTransId="{E3BE8B68-777E-4C6C-80FE-1100149E15E1}"/>
    <dgm:cxn modelId="{A7D07CB0-0863-4FE7-930D-48773646BD7D}" type="presOf" srcId="{5DF0A67C-C3DE-467F-BE2B-A640BEE07EA7}" destId="{C3142AD8-8665-468D-AE8A-98C7DB2E0954}" srcOrd="0" destOrd="3" presId="urn:microsoft.com/office/officeart/2005/8/layout/vList5"/>
    <dgm:cxn modelId="{541AF476-4794-4E30-B1DA-72EDB66CF69D}" type="presOf" srcId="{6999669B-2D6E-4834-B458-E1D3692C6444}" destId="{418FF824-0878-411F-BF49-F8A2EEA9410B}" srcOrd="0" destOrd="0" presId="urn:microsoft.com/office/officeart/2005/8/layout/vList5"/>
    <dgm:cxn modelId="{5711B86D-59FC-4F62-BD4C-435FFB6B2A7C}" type="presOf" srcId="{91448154-8680-4C7C-AB20-2DCF09622862}" destId="{58B6EBA1-1D17-4A7F-9946-40955B70FFBD}" srcOrd="0" destOrd="0" presId="urn:microsoft.com/office/officeart/2005/8/layout/vList5"/>
    <dgm:cxn modelId="{DBFE6442-2F4E-453D-8932-6A64B3BDD327}" srcId="{B1B1F2DF-E0D4-4D2C-B920-C2278BBFCA5B}" destId="{91448154-8680-4C7C-AB20-2DCF09622862}" srcOrd="0" destOrd="0" parTransId="{6A5101C3-2848-4C4E-BE6D-C836EC2A98C8}" sibTransId="{16FBA120-7438-4B3C-BA34-8EBB3139A419}"/>
    <dgm:cxn modelId="{8ADA6ECB-EAAB-40D0-A64C-E3C671698F29}" srcId="{6999669B-2D6E-4834-B458-E1D3692C6444}" destId="{F64080F4-9628-422A-84E2-0D707527BCA7}" srcOrd="2" destOrd="0" parTransId="{5B2E29A2-B7CA-461E-A52F-86EBA1DA1587}" sibTransId="{4D0222BE-D9A3-4A8A-8203-31D3F2DEFE94}"/>
    <dgm:cxn modelId="{56EE2D35-02AE-44FC-9851-7B35E0A740B5}" srcId="{6999669B-2D6E-4834-B458-E1D3692C6444}" destId="{5DF0A67C-C3DE-467F-BE2B-A640BEE07EA7}" srcOrd="3" destOrd="0" parTransId="{BAF7F72F-D3B1-42D1-8A69-BC7F880D35B9}" sibTransId="{8296A990-928B-4363-B178-128987A95294}"/>
    <dgm:cxn modelId="{A98A387E-4E2E-4F1C-87C8-76A62DD49C3C}" srcId="{6999669B-2D6E-4834-B458-E1D3692C6444}" destId="{AC7D7634-EA89-48BE-AAE3-716FEBFB3E06}" srcOrd="0" destOrd="0" parTransId="{FC6ED3EC-7DBF-4463-98CD-508187075E06}" sibTransId="{81BE3160-2D5C-4ACC-94F3-48416D5D2D26}"/>
    <dgm:cxn modelId="{D70A6C59-5725-4184-AC47-1532EE50670F}" srcId="{91448154-8680-4C7C-AB20-2DCF09622862}" destId="{356D6E45-8C75-4618-8D4E-EBCFCA6E0E2D}" srcOrd="0" destOrd="0" parTransId="{762C2B5F-509B-47C2-83A7-6171CEE65F53}" sibTransId="{C611BB5E-7B30-4095-85B3-09AE9B040660}"/>
    <dgm:cxn modelId="{A0B7D2A8-82D6-44D1-AC06-9E6CA6D87749}" srcId="{91448154-8680-4C7C-AB20-2DCF09622862}" destId="{09292438-3ADA-493D-BEE6-20D526F8EB7B}" srcOrd="1" destOrd="0" parTransId="{3BAE0A64-1570-45FE-B01D-2485C86AAC7E}" sibTransId="{6F122C72-051A-4642-A48C-D41D2671DFAD}"/>
    <dgm:cxn modelId="{C36CD80C-3A53-4E71-A224-C4DEFDDE5740}" type="presOf" srcId="{AC7D7634-EA89-48BE-AAE3-716FEBFB3E06}" destId="{C3142AD8-8665-468D-AE8A-98C7DB2E0954}" srcOrd="0" destOrd="0" presId="urn:microsoft.com/office/officeart/2005/8/layout/vList5"/>
    <dgm:cxn modelId="{C15FAC09-375C-4824-9B95-C2BD726E9270}" type="presOf" srcId="{B1B1F2DF-E0D4-4D2C-B920-C2278BBFCA5B}" destId="{A7256426-F8D8-4783-AA63-BF7B5BBFDD75}" srcOrd="0" destOrd="0" presId="urn:microsoft.com/office/officeart/2005/8/layout/vList5"/>
    <dgm:cxn modelId="{AE8F10D3-EC9D-4DFC-A893-26E6176383FA}" type="presOf" srcId="{356D6E45-8C75-4618-8D4E-EBCFCA6E0E2D}" destId="{10D4605E-0C7D-4776-9BA6-F47D0B733BA9}" srcOrd="0" destOrd="0" presId="urn:microsoft.com/office/officeart/2005/8/layout/vList5"/>
    <dgm:cxn modelId="{73B26B18-2A59-44F6-AB2F-928312F16C7A}" srcId="{6999669B-2D6E-4834-B458-E1D3692C6444}" destId="{F845EA14-EAD7-4EBC-92C5-F5095655F8F0}" srcOrd="4" destOrd="0" parTransId="{5689C60F-FBA2-4338-864E-5482DF936D48}" sibTransId="{2EBD0FCD-24BE-4EE1-B631-C4C328033CE8}"/>
    <dgm:cxn modelId="{F3A6AD24-0759-4BBB-8455-A66B9A13AE34}" srcId="{6999669B-2D6E-4834-B458-E1D3692C6444}" destId="{82294EAA-DB92-4D08-AF12-57D475350A5F}" srcOrd="1" destOrd="0" parTransId="{64F40105-B2C5-402F-8449-222380D852D9}" sibTransId="{CA4E36F3-7E77-435F-A2FE-638BD85A0DA0}"/>
    <dgm:cxn modelId="{72872132-D382-4441-BE04-7870B0261312}" type="presOf" srcId="{F845EA14-EAD7-4EBC-92C5-F5095655F8F0}" destId="{C3142AD8-8665-468D-AE8A-98C7DB2E0954}" srcOrd="0" destOrd="4" presId="urn:microsoft.com/office/officeart/2005/8/layout/vList5"/>
    <dgm:cxn modelId="{2CC9E0FD-6650-41BE-A503-430993A24EDA}" type="presOf" srcId="{82294EAA-DB92-4D08-AF12-57D475350A5F}" destId="{C3142AD8-8665-468D-AE8A-98C7DB2E0954}" srcOrd="0" destOrd="1" presId="urn:microsoft.com/office/officeart/2005/8/layout/vList5"/>
    <dgm:cxn modelId="{2764D375-9337-4F86-861F-B1343097AD87}" type="presOf" srcId="{F64080F4-9628-422A-84E2-0D707527BCA7}" destId="{C3142AD8-8665-468D-AE8A-98C7DB2E0954}" srcOrd="0" destOrd="2" presId="urn:microsoft.com/office/officeart/2005/8/layout/vList5"/>
    <dgm:cxn modelId="{D3FAB1A7-B000-4E69-905B-E52CBA26CFB2}" type="presOf" srcId="{09292438-3ADA-493D-BEE6-20D526F8EB7B}" destId="{10D4605E-0C7D-4776-9BA6-F47D0B733BA9}" srcOrd="0" destOrd="1" presId="urn:microsoft.com/office/officeart/2005/8/layout/vList5"/>
    <dgm:cxn modelId="{3D970A33-4B6A-4426-BE40-D9DE3032306E}" type="presParOf" srcId="{A7256426-F8D8-4783-AA63-BF7B5BBFDD75}" destId="{DD190446-2E6A-4461-83FD-8DF827EB4AD0}" srcOrd="0" destOrd="0" presId="urn:microsoft.com/office/officeart/2005/8/layout/vList5"/>
    <dgm:cxn modelId="{29BDF23D-893B-49D4-A30E-91F6EF425FC9}" type="presParOf" srcId="{DD190446-2E6A-4461-83FD-8DF827EB4AD0}" destId="{58B6EBA1-1D17-4A7F-9946-40955B70FFBD}" srcOrd="0" destOrd="0" presId="urn:microsoft.com/office/officeart/2005/8/layout/vList5"/>
    <dgm:cxn modelId="{0E0B495A-D41A-4814-8279-189E9F487743}" type="presParOf" srcId="{DD190446-2E6A-4461-83FD-8DF827EB4AD0}" destId="{10D4605E-0C7D-4776-9BA6-F47D0B733BA9}" srcOrd="1" destOrd="0" presId="urn:microsoft.com/office/officeart/2005/8/layout/vList5"/>
    <dgm:cxn modelId="{574B54A5-AFF9-490A-9F70-BBB776D219D7}" type="presParOf" srcId="{A7256426-F8D8-4783-AA63-BF7B5BBFDD75}" destId="{C78BBC9E-B221-4E13-923C-76563F9EE70F}" srcOrd="1" destOrd="0" presId="urn:microsoft.com/office/officeart/2005/8/layout/vList5"/>
    <dgm:cxn modelId="{05EE39A1-BCCD-4EB2-BEB5-DF1C047281D6}" type="presParOf" srcId="{A7256426-F8D8-4783-AA63-BF7B5BBFDD75}" destId="{9C9BA2AA-EC2B-4D69-8DC9-663ECD03378E}" srcOrd="2" destOrd="0" presId="urn:microsoft.com/office/officeart/2005/8/layout/vList5"/>
    <dgm:cxn modelId="{2D0F0436-709A-4FF2-A5FA-61216C4B00F4}" type="presParOf" srcId="{9C9BA2AA-EC2B-4D69-8DC9-663ECD03378E}" destId="{418FF824-0878-411F-BF49-F8A2EEA9410B}" srcOrd="0" destOrd="0" presId="urn:microsoft.com/office/officeart/2005/8/layout/vList5"/>
    <dgm:cxn modelId="{6A53FE4E-371F-418C-8C2D-39FD7305D422}" type="presParOf" srcId="{9C9BA2AA-EC2B-4D69-8DC9-663ECD03378E}" destId="{C3142AD8-8665-468D-AE8A-98C7DB2E09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B1F2DF-E0D4-4D2C-B920-C2278BBFCA5B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91448154-8680-4C7C-AB20-2DCF09622862}">
      <dgm:prSet phldrT="[Texto]"/>
      <dgm:spPr/>
      <dgm:t>
        <a:bodyPr/>
        <a:lstStyle/>
        <a:p>
          <a:r>
            <a:rPr lang="es-ES" dirty="0">
              <a:latin typeface="+mj-lt"/>
            </a:rPr>
            <a:t>Forma y oportunidad</a:t>
          </a:r>
        </a:p>
      </dgm:t>
    </dgm:pt>
    <dgm:pt modelId="{6A5101C3-2848-4C4E-BE6D-C836EC2A98C8}" type="parTrans" cxnId="{DBFE6442-2F4E-453D-8932-6A64B3BDD32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16FBA120-7438-4B3C-BA34-8EBB3139A419}" type="sibTrans" cxnId="{DBFE6442-2F4E-453D-8932-6A64B3BDD327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356D6E45-8C75-4618-8D4E-EBCFCA6E0E2D}">
      <dgm:prSet phldrT="[Texto]" custT="1"/>
      <dgm:spPr/>
      <dgm:t>
        <a:bodyPr/>
        <a:lstStyle/>
        <a:p>
          <a:r>
            <a:rPr lang="es-ES" sz="2800" dirty="0">
              <a:latin typeface="+mj-lt"/>
            </a:rPr>
            <a:t>Régimen general</a:t>
          </a:r>
        </a:p>
      </dgm:t>
    </dgm:pt>
    <dgm:pt modelId="{762C2B5F-509B-47C2-83A7-6171CEE65F53}" type="parTrans" cxnId="{D70A6C59-5725-4184-AC47-1532EE50670F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C611BB5E-7B30-4095-85B3-09AE9B040660}" type="sibTrans" cxnId="{D70A6C59-5725-4184-AC47-1532EE50670F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09292438-3ADA-493D-BEE6-20D526F8EB7B}">
      <dgm:prSet phldrT="[Texto]" custT="1"/>
      <dgm:spPr/>
      <dgm:t>
        <a:bodyPr/>
        <a:lstStyle/>
        <a:p>
          <a:r>
            <a:rPr lang="es-ES" sz="2800" dirty="0">
              <a:latin typeface="+mj-lt"/>
            </a:rPr>
            <a:t>Régimen especial (años 2020 y 2021)</a:t>
          </a:r>
        </a:p>
      </dgm:t>
    </dgm:pt>
    <dgm:pt modelId="{3BAE0A64-1570-45FE-B01D-2485C86AAC7E}" type="parTrans" cxnId="{A0B7D2A8-82D6-44D1-AC06-9E6CA6D87749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6F122C72-051A-4642-A48C-D41D2671DFAD}" type="sibTrans" cxnId="{A0B7D2A8-82D6-44D1-AC06-9E6CA6D87749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6999669B-2D6E-4834-B458-E1D3692C6444}">
      <dgm:prSet phldrT="[Texto]"/>
      <dgm:spPr/>
      <dgm:t>
        <a:bodyPr/>
        <a:lstStyle/>
        <a:p>
          <a:r>
            <a:rPr lang="es-ES" dirty="0">
              <a:latin typeface="+mj-lt"/>
            </a:rPr>
            <a:t>Timbrado y foliado</a:t>
          </a:r>
        </a:p>
      </dgm:t>
    </dgm:pt>
    <dgm:pt modelId="{66D47CB9-0B47-47A5-83D6-042CFB9F32CD}" type="parTrans" cxnId="{0E5735BF-7062-4BE1-B735-6590A668051B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E3BE8B68-777E-4C6C-80FE-1100149E15E1}" type="sibTrans" cxnId="{0E5735BF-7062-4BE1-B735-6590A668051B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72D5CBAA-B1D4-4996-8A91-0A4934675FD6}">
      <dgm:prSet phldrT="[Texto]"/>
      <dgm:spPr/>
      <dgm:t>
        <a:bodyPr/>
        <a:lstStyle/>
        <a:p>
          <a:r>
            <a:rPr lang="es-ES" dirty="0">
              <a:latin typeface="+mj-lt"/>
            </a:rPr>
            <a:t>Tratamiento de datos personales</a:t>
          </a:r>
        </a:p>
      </dgm:t>
    </dgm:pt>
    <dgm:pt modelId="{705CB160-9D94-47F0-8419-AA81C5CDE7C4}" type="parTrans" cxnId="{9B4576B9-7ACC-419C-B719-1F9AF9136F5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45D45B1C-0375-4806-AB06-FD119BA4A631}" type="sibTrans" cxnId="{9B4576B9-7ACC-419C-B719-1F9AF9136F5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401EB7FC-E7D8-4F9C-8B0D-C626B627CCA7}">
      <dgm:prSet phldrT="[Texto]" custT="1"/>
      <dgm:spPr/>
      <dgm:t>
        <a:bodyPr/>
        <a:lstStyle/>
        <a:p>
          <a:r>
            <a:rPr lang="es-ES" sz="2800" dirty="0">
              <a:latin typeface="+mj-lt"/>
            </a:rPr>
            <a:t>Facultad del SII</a:t>
          </a:r>
        </a:p>
        <a:p>
          <a:r>
            <a:rPr lang="es-ES" sz="2800" dirty="0">
              <a:latin typeface="+mj-lt"/>
            </a:rPr>
            <a:t>Resolución Exenta N° 29</a:t>
          </a:r>
        </a:p>
      </dgm:t>
    </dgm:pt>
    <dgm:pt modelId="{0E7630C6-45CD-4AC0-BEC3-E505F408FB23}" type="parTrans" cxnId="{52F0BF88-2380-468F-889E-551B18622AB3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15CD48F3-1F29-4EE4-8270-D500158965EC}" type="sibTrans" cxnId="{52F0BF88-2380-468F-889E-551B18622AB3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BE4B662C-94CC-46C1-B614-F54215A7ADD0}">
      <dgm:prSet phldrT="[Texto]"/>
      <dgm:spPr/>
      <dgm:t>
        <a:bodyPr/>
        <a:lstStyle/>
        <a:p>
          <a:r>
            <a:rPr lang="es-ES" dirty="0">
              <a:latin typeface="+mj-lt"/>
            </a:rPr>
            <a:t>Fines del procesamiento</a:t>
          </a:r>
        </a:p>
      </dgm:t>
    </dgm:pt>
    <dgm:pt modelId="{2D1A73E4-A894-4DA6-84E3-A004BB5FD38F}" type="parTrans" cxnId="{B0AEB71C-D25C-4DC7-BCCB-313AF12D32F1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389D95E5-0C23-494D-BEF8-193E7AD03143}" type="sibTrans" cxnId="{B0AEB71C-D25C-4DC7-BCCB-313AF12D32F1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8BD94FC4-516D-4820-9B0E-A7C5CFE09413}">
      <dgm:prSet phldrT="[Texto]"/>
      <dgm:spPr/>
      <dgm:t>
        <a:bodyPr/>
        <a:lstStyle/>
        <a:p>
          <a:r>
            <a:rPr lang="es-ES" dirty="0">
              <a:latin typeface="+mj-lt"/>
            </a:rPr>
            <a:t>Categoría de datos</a:t>
          </a:r>
        </a:p>
      </dgm:t>
    </dgm:pt>
    <dgm:pt modelId="{B63396E3-6C45-4C4F-B57F-68C3678D3C2D}" type="parTrans" cxnId="{39F715D5-D04B-4CE0-93C5-5393032B4D89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2A650A3F-B795-4AA1-B416-C841ADD28B16}" type="sibTrans" cxnId="{39F715D5-D04B-4CE0-93C5-5393032B4D89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69D95CAA-CD95-4658-BB8D-57FBC2CE85D8}">
      <dgm:prSet phldrT="[Texto]"/>
      <dgm:spPr/>
      <dgm:t>
        <a:bodyPr/>
        <a:lstStyle/>
        <a:p>
          <a:r>
            <a:rPr lang="es-ES" dirty="0">
              <a:latin typeface="+mj-lt"/>
            </a:rPr>
            <a:t>Categoría de destinatarios</a:t>
          </a:r>
        </a:p>
      </dgm:t>
    </dgm:pt>
    <dgm:pt modelId="{9F5F8052-5A44-4B22-BD2F-2FED898B252D}" type="parTrans" cxnId="{39C71CE8-8839-4701-A6B9-C9229B674689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6293CCD0-740A-489B-B80F-31970FA34697}" type="sibTrans" cxnId="{39C71CE8-8839-4701-A6B9-C9229B674689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B31D0013-219E-475D-89AF-50B4D1D6DC80}">
      <dgm:prSet phldrT="[Texto]"/>
      <dgm:spPr/>
      <dgm:t>
        <a:bodyPr/>
        <a:lstStyle/>
        <a:p>
          <a:r>
            <a:rPr lang="es-ES" dirty="0">
              <a:latin typeface="+mj-lt"/>
            </a:rPr>
            <a:t>Plazos de conservación</a:t>
          </a:r>
        </a:p>
      </dgm:t>
    </dgm:pt>
    <dgm:pt modelId="{485E5A5E-589C-4BF3-909F-87CCC4705D50}" type="parTrans" cxnId="{5956ED3F-A830-49E9-95E6-8A0A0F2DEACE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54D64818-1A28-41A7-B488-88E257C2447A}" type="sibTrans" cxnId="{5956ED3F-A830-49E9-95E6-8A0A0F2DEACE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5C20BA2F-EB32-4A1E-AD2F-8800757281F0}" type="pres">
      <dgm:prSet presAssocID="{B1B1F2DF-E0D4-4D2C-B920-C2278BBFCA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9A8C18-44CA-4DC0-B220-A97B887E83D3}" type="pres">
      <dgm:prSet presAssocID="{91448154-8680-4C7C-AB20-2DCF09622862}" presName="linNode" presStyleCnt="0"/>
      <dgm:spPr/>
    </dgm:pt>
    <dgm:pt modelId="{E2D74B65-7D23-43EC-BD47-E23A2EF81DC4}" type="pres">
      <dgm:prSet presAssocID="{91448154-8680-4C7C-AB20-2DCF0962286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7929CB-ABBB-4C31-8851-55C031CCCDF2}" type="pres">
      <dgm:prSet presAssocID="{91448154-8680-4C7C-AB20-2DCF0962286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1CB2A3-F0EE-42ED-AC77-7E0107183E7B}" type="pres">
      <dgm:prSet presAssocID="{16FBA120-7438-4B3C-BA34-8EBB3139A419}" presName="sp" presStyleCnt="0"/>
      <dgm:spPr/>
    </dgm:pt>
    <dgm:pt modelId="{CAA1AF5C-928D-4DF2-B7E2-7498EBC6DC92}" type="pres">
      <dgm:prSet presAssocID="{6999669B-2D6E-4834-B458-E1D3692C6444}" presName="linNode" presStyleCnt="0"/>
      <dgm:spPr/>
    </dgm:pt>
    <dgm:pt modelId="{1FAF8B59-560E-4576-BFC8-65C7C90C980B}" type="pres">
      <dgm:prSet presAssocID="{6999669B-2D6E-4834-B458-E1D3692C644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5AAFE9-4D5D-494A-8109-4C794B6F1286}" type="pres">
      <dgm:prSet presAssocID="{6999669B-2D6E-4834-B458-E1D3692C644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B245B9-8FE4-4AE6-A5BD-0ED46AA55D96}" type="pres">
      <dgm:prSet presAssocID="{E3BE8B68-777E-4C6C-80FE-1100149E15E1}" presName="sp" presStyleCnt="0"/>
      <dgm:spPr/>
    </dgm:pt>
    <dgm:pt modelId="{C83CADE8-071F-4E77-BC48-496C1701FC5F}" type="pres">
      <dgm:prSet presAssocID="{72D5CBAA-B1D4-4996-8A91-0A4934675FD6}" presName="linNode" presStyleCnt="0"/>
      <dgm:spPr/>
    </dgm:pt>
    <dgm:pt modelId="{A471859F-A996-4213-83FF-FFBB642B23AB}" type="pres">
      <dgm:prSet presAssocID="{72D5CBAA-B1D4-4996-8A91-0A4934675FD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07669-5D0B-480A-81BA-BC564E37EC6A}" type="pres">
      <dgm:prSet presAssocID="{72D5CBAA-B1D4-4996-8A91-0A4934675FD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C71CE8-8839-4701-A6B9-C9229B674689}" srcId="{72D5CBAA-B1D4-4996-8A91-0A4934675FD6}" destId="{69D95CAA-CD95-4658-BB8D-57FBC2CE85D8}" srcOrd="2" destOrd="0" parTransId="{9F5F8052-5A44-4B22-BD2F-2FED898B252D}" sibTransId="{6293CCD0-740A-489B-B80F-31970FA34697}"/>
    <dgm:cxn modelId="{744DC13D-59B2-4965-AC40-FC848EEEAF5C}" type="presOf" srcId="{91448154-8680-4C7C-AB20-2DCF09622862}" destId="{E2D74B65-7D23-43EC-BD47-E23A2EF81DC4}" srcOrd="0" destOrd="0" presId="urn:microsoft.com/office/officeart/2005/8/layout/vList5"/>
    <dgm:cxn modelId="{7A398AD9-F004-4033-9306-29E864EF36D8}" type="presOf" srcId="{6999669B-2D6E-4834-B458-E1D3692C6444}" destId="{1FAF8B59-560E-4576-BFC8-65C7C90C980B}" srcOrd="0" destOrd="0" presId="urn:microsoft.com/office/officeart/2005/8/layout/vList5"/>
    <dgm:cxn modelId="{52F0BF88-2380-468F-889E-551B18622AB3}" srcId="{6999669B-2D6E-4834-B458-E1D3692C6444}" destId="{401EB7FC-E7D8-4F9C-8B0D-C626B627CCA7}" srcOrd="0" destOrd="0" parTransId="{0E7630C6-45CD-4AC0-BEC3-E505F408FB23}" sibTransId="{15CD48F3-1F29-4EE4-8270-D500158965EC}"/>
    <dgm:cxn modelId="{39F715D5-D04B-4CE0-93C5-5393032B4D89}" srcId="{72D5CBAA-B1D4-4996-8A91-0A4934675FD6}" destId="{8BD94FC4-516D-4820-9B0E-A7C5CFE09413}" srcOrd="1" destOrd="0" parTransId="{B63396E3-6C45-4C4F-B57F-68C3678D3C2D}" sibTransId="{2A650A3F-B795-4AA1-B416-C841ADD28B16}"/>
    <dgm:cxn modelId="{77E71830-FE3F-4743-836B-D7D3B6876824}" type="presOf" srcId="{09292438-3ADA-493D-BEE6-20D526F8EB7B}" destId="{D57929CB-ABBB-4C31-8851-55C031CCCDF2}" srcOrd="0" destOrd="1" presId="urn:microsoft.com/office/officeart/2005/8/layout/vList5"/>
    <dgm:cxn modelId="{9B4576B9-7ACC-419C-B719-1F9AF9136F5A}" srcId="{B1B1F2DF-E0D4-4D2C-B920-C2278BBFCA5B}" destId="{72D5CBAA-B1D4-4996-8A91-0A4934675FD6}" srcOrd="2" destOrd="0" parTransId="{705CB160-9D94-47F0-8419-AA81C5CDE7C4}" sibTransId="{45D45B1C-0375-4806-AB06-FD119BA4A631}"/>
    <dgm:cxn modelId="{A0B7D2A8-82D6-44D1-AC06-9E6CA6D87749}" srcId="{91448154-8680-4C7C-AB20-2DCF09622862}" destId="{09292438-3ADA-493D-BEE6-20D526F8EB7B}" srcOrd="1" destOrd="0" parTransId="{3BAE0A64-1570-45FE-B01D-2485C86AAC7E}" sibTransId="{6F122C72-051A-4642-A48C-D41D2671DFAD}"/>
    <dgm:cxn modelId="{0E5735BF-7062-4BE1-B735-6590A668051B}" srcId="{B1B1F2DF-E0D4-4D2C-B920-C2278BBFCA5B}" destId="{6999669B-2D6E-4834-B458-E1D3692C6444}" srcOrd="1" destOrd="0" parTransId="{66D47CB9-0B47-47A5-83D6-042CFB9F32CD}" sibTransId="{E3BE8B68-777E-4C6C-80FE-1100149E15E1}"/>
    <dgm:cxn modelId="{FDDC81DA-D2F4-43E5-819F-C8849BD0B482}" type="presOf" srcId="{BE4B662C-94CC-46C1-B614-F54215A7ADD0}" destId="{9BE07669-5D0B-480A-81BA-BC564E37EC6A}" srcOrd="0" destOrd="0" presId="urn:microsoft.com/office/officeart/2005/8/layout/vList5"/>
    <dgm:cxn modelId="{2E2A209E-7955-403B-91DF-789C11F9BC6D}" type="presOf" srcId="{72D5CBAA-B1D4-4996-8A91-0A4934675FD6}" destId="{A471859F-A996-4213-83FF-FFBB642B23AB}" srcOrd="0" destOrd="0" presId="urn:microsoft.com/office/officeart/2005/8/layout/vList5"/>
    <dgm:cxn modelId="{B0AEB71C-D25C-4DC7-BCCB-313AF12D32F1}" srcId="{72D5CBAA-B1D4-4996-8A91-0A4934675FD6}" destId="{BE4B662C-94CC-46C1-B614-F54215A7ADD0}" srcOrd="0" destOrd="0" parTransId="{2D1A73E4-A894-4DA6-84E3-A004BB5FD38F}" sibTransId="{389D95E5-0C23-494D-BEF8-193E7AD03143}"/>
    <dgm:cxn modelId="{86A507ED-9F13-4C83-AB6B-C97B773DE1D3}" type="presOf" srcId="{B31D0013-219E-475D-89AF-50B4D1D6DC80}" destId="{9BE07669-5D0B-480A-81BA-BC564E37EC6A}" srcOrd="0" destOrd="3" presId="urn:microsoft.com/office/officeart/2005/8/layout/vList5"/>
    <dgm:cxn modelId="{DC47504A-E35A-4897-9769-3FCE370CF9DA}" type="presOf" srcId="{69D95CAA-CD95-4658-BB8D-57FBC2CE85D8}" destId="{9BE07669-5D0B-480A-81BA-BC564E37EC6A}" srcOrd="0" destOrd="2" presId="urn:microsoft.com/office/officeart/2005/8/layout/vList5"/>
    <dgm:cxn modelId="{F691B6EC-3250-4E99-AEFF-5086EC10B0C7}" type="presOf" srcId="{401EB7FC-E7D8-4F9C-8B0D-C626B627CCA7}" destId="{D95AAFE9-4D5D-494A-8109-4C794B6F1286}" srcOrd="0" destOrd="0" presId="urn:microsoft.com/office/officeart/2005/8/layout/vList5"/>
    <dgm:cxn modelId="{DBFE6442-2F4E-453D-8932-6A64B3BDD327}" srcId="{B1B1F2DF-E0D4-4D2C-B920-C2278BBFCA5B}" destId="{91448154-8680-4C7C-AB20-2DCF09622862}" srcOrd="0" destOrd="0" parTransId="{6A5101C3-2848-4C4E-BE6D-C836EC2A98C8}" sibTransId="{16FBA120-7438-4B3C-BA34-8EBB3139A419}"/>
    <dgm:cxn modelId="{7E0AD0AC-45D6-42C3-BA99-5C25B1070817}" type="presOf" srcId="{8BD94FC4-516D-4820-9B0E-A7C5CFE09413}" destId="{9BE07669-5D0B-480A-81BA-BC564E37EC6A}" srcOrd="0" destOrd="1" presId="urn:microsoft.com/office/officeart/2005/8/layout/vList5"/>
    <dgm:cxn modelId="{9FAEE755-353C-4812-A6A4-57B1AB5496F2}" type="presOf" srcId="{356D6E45-8C75-4618-8D4E-EBCFCA6E0E2D}" destId="{D57929CB-ABBB-4C31-8851-55C031CCCDF2}" srcOrd="0" destOrd="0" presId="urn:microsoft.com/office/officeart/2005/8/layout/vList5"/>
    <dgm:cxn modelId="{5956ED3F-A830-49E9-95E6-8A0A0F2DEACE}" srcId="{72D5CBAA-B1D4-4996-8A91-0A4934675FD6}" destId="{B31D0013-219E-475D-89AF-50B4D1D6DC80}" srcOrd="3" destOrd="0" parTransId="{485E5A5E-589C-4BF3-909F-87CCC4705D50}" sibTransId="{54D64818-1A28-41A7-B488-88E257C2447A}"/>
    <dgm:cxn modelId="{9B8F8BA9-730E-4D3D-960F-019AA61AE60E}" type="presOf" srcId="{B1B1F2DF-E0D4-4D2C-B920-C2278BBFCA5B}" destId="{5C20BA2F-EB32-4A1E-AD2F-8800757281F0}" srcOrd="0" destOrd="0" presId="urn:microsoft.com/office/officeart/2005/8/layout/vList5"/>
    <dgm:cxn modelId="{D70A6C59-5725-4184-AC47-1532EE50670F}" srcId="{91448154-8680-4C7C-AB20-2DCF09622862}" destId="{356D6E45-8C75-4618-8D4E-EBCFCA6E0E2D}" srcOrd="0" destOrd="0" parTransId="{762C2B5F-509B-47C2-83A7-6171CEE65F53}" sibTransId="{C611BB5E-7B30-4095-85B3-09AE9B040660}"/>
    <dgm:cxn modelId="{29D9D112-974D-4A3D-8A3D-AD0E7ECF4E9D}" type="presParOf" srcId="{5C20BA2F-EB32-4A1E-AD2F-8800757281F0}" destId="{7E9A8C18-44CA-4DC0-B220-A97B887E83D3}" srcOrd="0" destOrd="0" presId="urn:microsoft.com/office/officeart/2005/8/layout/vList5"/>
    <dgm:cxn modelId="{B7DD2916-31F1-4291-A7C9-EFFA8D2BF497}" type="presParOf" srcId="{7E9A8C18-44CA-4DC0-B220-A97B887E83D3}" destId="{E2D74B65-7D23-43EC-BD47-E23A2EF81DC4}" srcOrd="0" destOrd="0" presId="urn:microsoft.com/office/officeart/2005/8/layout/vList5"/>
    <dgm:cxn modelId="{2B1F5241-67AD-4D64-A887-EF097D6E935D}" type="presParOf" srcId="{7E9A8C18-44CA-4DC0-B220-A97B887E83D3}" destId="{D57929CB-ABBB-4C31-8851-55C031CCCDF2}" srcOrd="1" destOrd="0" presId="urn:microsoft.com/office/officeart/2005/8/layout/vList5"/>
    <dgm:cxn modelId="{EA5CB9AD-DC36-47A8-8392-0641D9A705E1}" type="presParOf" srcId="{5C20BA2F-EB32-4A1E-AD2F-8800757281F0}" destId="{491CB2A3-F0EE-42ED-AC77-7E0107183E7B}" srcOrd="1" destOrd="0" presId="urn:microsoft.com/office/officeart/2005/8/layout/vList5"/>
    <dgm:cxn modelId="{AB71C0C4-418F-41FA-8B7E-724508243C67}" type="presParOf" srcId="{5C20BA2F-EB32-4A1E-AD2F-8800757281F0}" destId="{CAA1AF5C-928D-4DF2-B7E2-7498EBC6DC92}" srcOrd="2" destOrd="0" presId="urn:microsoft.com/office/officeart/2005/8/layout/vList5"/>
    <dgm:cxn modelId="{8234ADA9-CCFA-44E6-80A1-7C9CF8F1A604}" type="presParOf" srcId="{CAA1AF5C-928D-4DF2-B7E2-7498EBC6DC92}" destId="{1FAF8B59-560E-4576-BFC8-65C7C90C980B}" srcOrd="0" destOrd="0" presId="urn:microsoft.com/office/officeart/2005/8/layout/vList5"/>
    <dgm:cxn modelId="{C1D62485-35B0-4576-945F-140CF4019C44}" type="presParOf" srcId="{CAA1AF5C-928D-4DF2-B7E2-7498EBC6DC92}" destId="{D95AAFE9-4D5D-494A-8109-4C794B6F1286}" srcOrd="1" destOrd="0" presId="urn:microsoft.com/office/officeart/2005/8/layout/vList5"/>
    <dgm:cxn modelId="{AFBCC292-0DF9-4C0D-A131-1CE1EC8F3E2A}" type="presParOf" srcId="{5C20BA2F-EB32-4A1E-AD2F-8800757281F0}" destId="{11B245B9-8FE4-4AE6-A5BD-0ED46AA55D96}" srcOrd="3" destOrd="0" presId="urn:microsoft.com/office/officeart/2005/8/layout/vList5"/>
    <dgm:cxn modelId="{991C0B37-7503-445F-8BFC-B0AC0250DC1F}" type="presParOf" srcId="{5C20BA2F-EB32-4A1E-AD2F-8800757281F0}" destId="{C83CADE8-071F-4E77-BC48-496C1701FC5F}" srcOrd="4" destOrd="0" presId="urn:microsoft.com/office/officeart/2005/8/layout/vList5"/>
    <dgm:cxn modelId="{8F8818C8-4979-4C2C-8455-77D9064A5720}" type="presParOf" srcId="{C83CADE8-071F-4E77-BC48-496C1701FC5F}" destId="{A471859F-A996-4213-83FF-FFBB642B23AB}" srcOrd="0" destOrd="0" presId="urn:microsoft.com/office/officeart/2005/8/layout/vList5"/>
    <dgm:cxn modelId="{1DB479D7-667D-41BC-B0AD-AE6D39B46EB9}" type="presParOf" srcId="{C83CADE8-071F-4E77-BC48-496C1701FC5F}" destId="{9BE07669-5D0B-480A-81BA-BC564E37EC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039CA2-D1EC-4999-AADC-B7B804935F3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DBD1618-9A48-4D18-9235-946B49FF88C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s-ES" sz="2000" dirty="0">
              <a:latin typeface="+mj-lt"/>
            </a:rPr>
            <a:t>Identificación del Trabajador</a:t>
          </a:r>
        </a:p>
      </dgm:t>
    </dgm:pt>
    <dgm:pt modelId="{424CC17E-1064-4718-AC81-96E4FB26981E}" type="sibTrans" cxnId="{65AF53F0-ED22-4B96-83F1-8A95B54AC03E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6E0B8C18-FE19-406B-9233-B72AA9BB7A71}" type="parTrans" cxnId="{65AF53F0-ED22-4B96-83F1-8A95B54AC03E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1F5B7FE9-9A88-40CA-BFC4-4A0AC4FF7FC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s-ES" sz="2000" dirty="0">
              <a:latin typeface="+mj-lt"/>
            </a:rPr>
            <a:t>Haberes</a:t>
          </a:r>
        </a:p>
      </dgm:t>
    </dgm:pt>
    <dgm:pt modelId="{C5321934-C800-4C11-8FB6-B428CD94B69E}" type="sibTrans" cxnId="{885758F8-A714-4A67-AEBE-766BFD5A551A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EDB34990-A589-43B1-8089-251DA2A698E5}" type="parTrans" cxnId="{885758F8-A714-4A67-AEBE-766BFD5A551A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8E59DA06-68A4-4041-AEBB-28A4B74A4EE5}">
      <dgm:prSet phldrT="[Texto]" custT="1"/>
      <dgm:spPr/>
      <dgm:t>
        <a:bodyPr/>
        <a:lstStyle/>
        <a:p>
          <a:r>
            <a:rPr lang="es-ES" sz="2000" dirty="0">
              <a:latin typeface="+mj-lt"/>
            </a:rPr>
            <a:t>Haberes Imponibles y Tributables</a:t>
          </a:r>
        </a:p>
      </dgm:t>
    </dgm:pt>
    <dgm:pt modelId="{591C15D0-EC5D-49AF-ACC6-7A0855868816}" type="sibTrans" cxnId="{CAA00359-D7FD-4AD2-9ED0-7935454BFC99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2C91BEC0-556F-41DB-ADD1-4F6D07AF08E6}" type="parTrans" cxnId="{CAA00359-D7FD-4AD2-9ED0-7935454BFC99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es-ES" sz="2000">
            <a:latin typeface="+mj-lt"/>
          </a:endParaRPr>
        </a:p>
      </dgm:t>
    </dgm:pt>
    <dgm:pt modelId="{E7643B9D-2B9E-4774-9C1F-E8793E14AE8E}">
      <dgm:prSet phldrT="[Texto]" custT="1"/>
      <dgm:spPr/>
      <dgm:t>
        <a:bodyPr/>
        <a:lstStyle/>
        <a:p>
          <a:r>
            <a:rPr lang="es-ES" sz="2000" dirty="0">
              <a:latin typeface="+mj-lt"/>
            </a:rPr>
            <a:t>Haberes Imponibles y No tributables</a:t>
          </a:r>
        </a:p>
      </dgm:t>
    </dgm:pt>
    <dgm:pt modelId="{6C9C366A-4EAF-43D7-953A-A5E593F2AFD8}" type="sibTrans" cxnId="{9F2CEACE-880D-4DB2-9BE2-4737A643D8F7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A700CFB8-37DA-4AD8-AFF8-02493C428278}" type="parTrans" cxnId="{9F2CEACE-880D-4DB2-9BE2-4737A643D8F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es-ES" sz="2000">
            <a:latin typeface="+mj-lt"/>
          </a:endParaRPr>
        </a:p>
      </dgm:t>
    </dgm:pt>
    <dgm:pt modelId="{CF6666D0-10A1-42E6-A23C-FFF19131E856}">
      <dgm:prSet phldrT="[Texto]" custT="1"/>
      <dgm:spPr/>
      <dgm:t>
        <a:bodyPr/>
        <a:lstStyle/>
        <a:p>
          <a:r>
            <a:rPr lang="es-ES" sz="2000" dirty="0">
              <a:latin typeface="+mj-lt"/>
            </a:rPr>
            <a:t>Haberes No imponibles y Tributables</a:t>
          </a:r>
        </a:p>
      </dgm:t>
    </dgm:pt>
    <dgm:pt modelId="{4210CC0B-FCC5-4EAB-A453-261A637160B9}" type="sibTrans" cxnId="{E28ACA6E-5D84-4E11-BB85-9D5B37011423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95F190A0-2B80-41BE-9D31-714EE29F1BBF}" type="parTrans" cxnId="{E28ACA6E-5D84-4E11-BB85-9D5B3701142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es-ES" sz="2000">
            <a:latin typeface="+mj-lt"/>
          </a:endParaRPr>
        </a:p>
      </dgm:t>
    </dgm:pt>
    <dgm:pt modelId="{9D138C7A-8D04-443A-BD32-E15E43E45BA6}">
      <dgm:prSet phldrT="[Texto]" custT="1"/>
      <dgm:spPr/>
      <dgm:t>
        <a:bodyPr/>
        <a:lstStyle/>
        <a:p>
          <a:r>
            <a:rPr lang="es-ES" sz="2000" dirty="0">
              <a:latin typeface="+mj-lt"/>
            </a:rPr>
            <a:t>Haberes no imponibles ni tributables</a:t>
          </a:r>
        </a:p>
      </dgm:t>
    </dgm:pt>
    <dgm:pt modelId="{9661D023-6F94-4420-9BEF-89FB606A499E}" type="sibTrans" cxnId="{43527A51-6C8D-4BF0-A771-EA13278544AB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1430A4ED-414B-4726-91C1-FEB09305C9A6}" type="parTrans" cxnId="{43527A51-6C8D-4BF0-A771-EA13278544A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es-ES" sz="2000">
            <a:latin typeface="+mj-lt"/>
          </a:endParaRPr>
        </a:p>
      </dgm:t>
    </dgm:pt>
    <dgm:pt modelId="{5AF5C8E1-BA87-4918-BF64-138DF542CCA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r>
            <a:rPr lang="es-ES" sz="2000" dirty="0">
              <a:latin typeface="+mj-lt"/>
            </a:rPr>
            <a:t>Descuentos</a:t>
          </a:r>
        </a:p>
      </dgm:t>
    </dgm:pt>
    <dgm:pt modelId="{0E301EC6-AFAD-432D-A50E-0C965E31A641}" type="sibTrans" cxnId="{C0C53B01-467A-48BD-9B59-143DCE2E2E63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F8219DB1-79FC-479E-8A9C-E3C0C85190EB}" type="parTrans" cxnId="{C0C53B01-467A-48BD-9B59-143DCE2E2E63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552E6C60-5183-4EFE-82FE-DDCCCDFA58D7}" type="pres">
      <dgm:prSet presAssocID="{44039CA2-D1EC-4999-AADC-B7B804935F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1F76018-0822-4A36-8CAD-07A053D51A0E}" type="pres">
      <dgm:prSet presAssocID="{2DBD1618-9A48-4D18-9235-946B49FF88CC}" presName="hierRoot1" presStyleCnt="0">
        <dgm:presLayoutVars>
          <dgm:hierBranch val="init"/>
        </dgm:presLayoutVars>
      </dgm:prSet>
      <dgm:spPr/>
    </dgm:pt>
    <dgm:pt modelId="{92AD736D-E681-4DFE-905C-36ED0CA6E5F1}" type="pres">
      <dgm:prSet presAssocID="{2DBD1618-9A48-4D18-9235-946B49FF88CC}" presName="rootComposite1" presStyleCnt="0"/>
      <dgm:spPr/>
    </dgm:pt>
    <dgm:pt modelId="{66D91A6E-615D-4576-B92B-E8B373901CEF}" type="pres">
      <dgm:prSet presAssocID="{2DBD1618-9A48-4D18-9235-946B49FF88CC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1CFF97-E47A-43AC-8AEB-D0BB323F2838}" type="pres">
      <dgm:prSet presAssocID="{2DBD1618-9A48-4D18-9235-946B49FF88C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3ACF320-5A1D-45B0-A109-9277DC5D880E}" type="pres">
      <dgm:prSet presAssocID="{2DBD1618-9A48-4D18-9235-946B49FF88CC}" presName="hierChild2" presStyleCnt="0"/>
      <dgm:spPr/>
    </dgm:pt>
    <dgm:pt modelId="{4FB330AC-8EAA-49BD-99E1-5ADD39152D79}" type="pres">
      <dgm:prSet presAssocID="{2DBD1618-9A48-4D18-9235-946B49FF88CC}" presName="hierChild3" presStyleCnt="0"/>
      <dgm:spPr/>
    </dgm:pt>
    <dgm:pt modelId="{2DA7DB1E-33FA-458E-8698-170BFB732E21}" type="pres">
      <dgm:prSet presAssocID="{1F5B7FE9-9A88-40CA-BFC4-4A0AC4FF7FC0}" presName="hierRoot1" presStyleCnt="0">
        <dgm:presLayoutVars>
          <dgm:hierBranch val="init"/>
        </dgm:presLayoutVars>
      </dgm:prSet>
      <dgm:spPr/>
    </dgm:pt>
    <dgm:pt modelId="{241A4302-A3BE-4B19-A244-6AD507F8A86A}" type="pres">
      <dgm:prSet presAssocID="{1F5B7FE9-9A88-40CA-BFC4-4A0AC4FF7FC0}" presName="rootComposite1" presStyleCnt="0"/>
      <dgm:spPr/>
    </dgm:pt>
    <dgm:pt modelId="{FA0DF02C-4923-4A54-B109-85792D924848}" type="pres">
      <dgm:prSet presAssocID="{1F5B7FE9-9A88-40CA-BFC4-4A0AC4FF7FC0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BA85AC-EB06-45E6-BC95-38E62E230889}" type="pres">
      <dgm:prSet presAssocID="{1F5B7FE9-9A88-40CA-BFC4-4A0AC4FF7FC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029EA27-D3D0-4A28-B924-1CE9A6C09C2F}" type="pres">
      <dgm:prSet presAssocID="{1F5B7FE9-9A88-40CA-BFC4-4A0AC4FF7FC0}" presName="hierChild2" presStyleCnt="0"/>
      <dgm:spPr/>
    </dgm:pt>
    <dgm:pt modelId="{55E01C80-971D-4098-8E2C-B7325FFD06AD}" type="pres">
      <dgm:prSet presAssocID="{2C91BEC0-556F-41DB-ADD1-4F6D07AF08E6}" presName="Name64" presStyleLbl="parChTrans1D2" presStyleIdx="0" presStyleCnt="4"/>
      <dgm:spPr/>
      <dgm:t>
        <a:bodyPr/>
        <a:lstStyle/>
        <a:p>
          <a:endParaRPr lang="es-ES"/>
        </a:p>
      </dgm:t>
    </dgm:pt>
    <dgm:pt modelId="{947B30ED-F50E-46FC-BC6F-E5408A63BB05}" type="pres">
      <dgm:prSet presAssocID="{8E59DA06-68A4-4041-AEBB-28A4B74A4EE5}" presName="hierRoot2" presStyleCnt="0">
        <dgm:presLayoutVars>
          <dgm:hierBranch val="init"/>
        </dgm:presLayoutVars>
      </dgm:prSet>
      <dgm:spPr/>
    </dgm:pt>
    <dgm:pt modelId="{7493DCFF-A4AA-46CF-A1C6-7E3DB663BEA7}" type="pres">
      <dgm:prSet presAssocID="{8E59DA06-68A4-4041-AEBB-28A4B74A4EE5}" presName="rootComposite" presStyleCnt="0"/>
      <dgm:spPr/>
    </dgm:pt>
    <dgm:pt modelId="{01D0DA94-3C5D-4807-A1BB-F700F6A545BF}" type="pres">
      <dgm:prSet presAssocID="{8E59DA06-68A4-4041-AEBB-28A4B74A4EE5}" presName="rootText" presStyleLbl="node2" presStyleIdx="0" presStyleCnt="4" custLinFactNeighborX="24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4200A3-347B-4398-B0A6-215657F27A47}" type="pres">
      <dgm:prSet presAssocID="{8E59DA06-68A4-4041-AEBB-28A4B74A4EE5}" presName="rootConnector" presStyleLbl="node2" presStyleIdx="0" presStyleCnt="4"/>
      <dgm:spPr/>
      <dgm:t>
        <a:bodyPr/>
        <a:lstStyle/>
        <a:p>
          <a:endParaRPr lang="es-ES"/>
        </a:p>
      </dgm:t>
    </dgm:pt>
    <dgm:pt modelId="{C39DA9CD-98ED-4CC8-9F93-0B4FB8ADAF28}" type="pres">
      <dgm:prSet presAssocID="{8E59DA06-68A4-4041-AEBB-28A4B74A4EE5}" presName="hierChild4" presStyleCnt="0"/>
      <dgm:spPr/>
    </dgm:pt>
    <dgm:pt modelId="{40544282-B545-4DEA-A259-C7CB900928E9}" type="pres">
      <dgm:prSet presAssocID="{8E59DA06-68A4-4041-AEBB-28A4B74A4EE5}" presName="hierChild5" presStyleCnt="0"/>
      <dgm:spPr/>
    </dgm:pt>
    <dgm:pt modelId="{C4EA6CA3-BC9A-465F-A36F-05841378D707}" type="pres">
      <dgm:prSet presAssocID="{A700CFB8-37DA-4AD8-AFF8-02493C428278}" presName="Name64" presStyleLbl="parChTrans1D2" presStyleIdx="1" presStyleCnt="4"/>
      <dgm:spPr/>
      <dgm:t>
        <a:bodyPr/>
        <a:lstStyle/>
        <a:p>
          <a:endParaRPr lang="es-ES"/>
        </a:p>
      </dgm:t>
    </dgm:pt>
    <dgm:pt modelId="{E13362DC-21B6-449C-A9D0-A096A4C8E7D2}" type="pres">
      <dgm:prSet presAssocID="{E7643B9D-2B9E-4774-9C1F-E8793E14AE8E}" presName="hierRoot2" presStyleCnt="0">
        <dgm:presLayoutVars>
          <dgm:hierBranch val="init"/>
        </dgm:presLayoutVars>
      </dgm:prSet>
      <dgm:spPr/>
    </dgm:pt>
    <dgm:pt modelId="{38352C82-DB9F-4850-AEF8-C3D55E042AFD}" type="pres">
      <dgm:prSet presAssocID="{E7643B9D-2B9E-4774-9C1F-E8793E14AE8E}" presName="rootComposite" presStyleCnt="0"/>
      <dgm:spPr/>
    </dgm:pt>
    <dgm:pt modelId="{45E61C20-7783-4E81-B33E-85D566ACEA96}" type="pres">
      <dgm:prSet presAssocID="{E7643B9D-2B9E-4774-9C1F-E8793E14AE8E}" presName="rootText" presStyleLbl="node2" presStyleIdx="1" presStyleCnt="4" custLinFactNeighborX="24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B23578-2635-41D4-AA13-18044B739C97}" type="pres">
      <dgm:prSet presAssocID="{E7643B9D-2B9E-4774-9C1F-E8793E14AE8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1992430-80F0-4BD4-8704-523C689D3040}" type="pres">
      <dgm:prSet presAssocID="{E7643B9D-2B9E-4774-9C1F-E8793E14AE8E}" presName="hierChild4" presStyleCnt="0"/>
      <dgm:spPr/>
    </dgm:pt>
    <dgm:pt modelId="{942528EB-BFEC-4515-A39D-77AE3D1BB726}" type="pres">
      <dgm:prSet presAssocID="{E7643B9D-2B9E-4774-9C1F-E8793E14AE8E}" presName="hierChild5" presStyleCnt="0"/>
      <dgm:spPr/>
    </dgm:pt>
    <dgm:pt modelId="{CC099EFA-C0F1-438D-BE47-59D0610B3B9A}" type="pres">
      <dgm:prSet presAssocID="{95F190A0-2B80-41BE-9D31-714EE29F1BBF}" presName="Name64" presStyleLbl="parChTrans1D2" presStyleIdx="2" presStyleCnt="4"/>
      <dgm:spPr/>
      <dgm:t>
        <a:bodyPr/>
        <a:lstStyle/>
        <a:p>
          <a:endParaRPr lang="es-ES"/>
        </a:p>
      </dgm:t>
    </dgm:pt>
    <dgm:pt modelId="{912EF20A-7067-4E96-9FF7-E41B655FB98B}" type="pres">
      <dgm:prSet presAssocID="{CF6666D0-10A1-42E6-A23C-FFF19131E856}" presName="hierRoot2" presStyleCnt="0">
        <dgm:presLayoutVars>
          <dgm:hierBranch val="init"/>
        </dgm:presLayoutVars>
      </dgm:prSet>
      <dgm:spPr/>
    </dgm:pt>
    <dgm:pt modelId="{636C34C2-C5CA-45F2-83A2-F10847E94CD5}" type="pres">
      <dgm:prSet presAssocID="{CF6666D0-10A1-42E6-A23C-FFF19131E856}" presName="rootComposite" presStyleCnt="0"/>
      <dgm:spPr/>
    </dgm:pt>
    <dgm:pt modelId="{B7669DAC-0147-4382-BF7E-27EE03906BE0}" type="pres">
      <dgm:prSet presAssocID="{CF6666D0-10A1-42E6-A23C-FFF19131E856}" presName="rootText" presStyleLbl="node2" presStyleIdx="2" presStyleCnt="4" custLinFactNeighborX="24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12786C-857F-4B98-8DC5-16C5C18A5D5F}" type="pres">
      <dgm:prSet presAssocID="{CF6666D0-10A1-42E6-A23C-FFF19131E85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C376A7-03CC-4207-A43D-BE5E51A7B338}" type="pres">
      <dgm:prSet presAssocID="{CF6666D0-10A1-42E6-A23C-FFF19131E856}" presName="hierChild4" presStyleCnt="0"/>
      <dgm:spPr/>
    </dgm:pt>
    <dgm:pt modelId="{28FFBE14-73D9-4A9C-AEAC-DED46B4F4ED0}" type="pres">
      <dgm:prSet presAssocID="{CF6666D0-10A1-42E6-A23C-FFF19131E856}" presName="hierChild5" presStyleCnt="0"/>
      <dgm:spPr/>
    </dgm:pt>
    <dgm:pt modelId="{6838528D-031A-4B46-8506-B996E3EF9D82}" type="pres">
      <dgm:prSet presAssocID="{1430A4ED-414B-4726-91C1-FEB09305C9A6}" presName="Name64" presStyleLbl="parChTrans1D2" presStyleIdx="3" presStyleCnt="4"/>
      <dgm:spPr/>
      <dgm:t>
        <a:bodyPr/>
        <a:lstStyle/>
        <a:p>
          <a:endParaRPr lang="es-ES"/>
        </a:p>
      </dgm:t>
    </dgm:pt>
    <dgm:pt modelId="{A7510DDB-4A6B-4E37-A876-1565AFAC6B02}" type="pres">
      <dgm:prSet presAssocID="{9D138C7A-8D04-443A-BD32-E15E43E45BA6}" presName="hierRoot2" presStyleCnt="0">
        <dgm:presLayoutVars>
          <dgm:hierBranch val="init"/>
        </dgm:presLayoutVars>
      </dgm:prSet>
      <dgm:spPr/>
    </dgm:pt>
    <dgm:pt modelId="{ECFEF1F3-3C5B-4CAD-9A2F-2C5B53D54608}" type="pres">
      <dgm:prSet presAssocID="{9D138C7A-8D04-443A-BD32-E15E43E45BA6}" presName="rootComposite" presStyleCnt="0"/>
      <dgm:spPr/>
    </dgm:pt>
    <dgm:pt modelId="{8D78FF15-54CE-4464-9D53-3609919463B3}" type="pres">
      <dgm:prSet presAssocID="{9D138C7A-8D04-443A-BD32-E15E43E45BA6}" presName="rootText" presStyleLbl="node2" presStyleIdx="3" presStyleCnt="4" custLinFactNeighborX="24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CCCC2-877B-4AED-B781-9819E689B0AA}" type="pres">
      <dgm:prSet presAssocID="{9D138C7A-8D04-443A-BD32-E15E43E45BA6}" presName="rootConnector" presStyleLbl="node2" presStyleIdx="3" presStyleCnt="4"/>
      <dgm:spPr/>
      <dgm:t>
        <a:bodyPr/>
        <a:lstStyle/>
        <a:p>
          <a:endParaRPr lang="es-ES"/>
        </a:p>
      </dgm:t>
    </dgm:pt>
    <dgm:pt modelId="{FF1D9CAE-D544-40DF-A5BD-D4F71ECAE043}" type="pres">
      <dgm:prSet presAssocID="{9D138C7A-8D04-443A-BD32-E15E43E45BA6}" presName="hierChild4" presStyleCnt="0"/>
      <dgm:spPr/>
    </dgm:pt>
    <dgm:pt modelId="{F87E6EE9-339A-41DC-9FD4-AF3942C1993C}" type="pres">
      <dgm:prSet presAssocID="{9D138C7A-8D04-443A-BD32-E15E43E45BA6}" presName="hierChild5" presStyleCnt="0"/>
      <dgm:spPr/>
    </dgm:pt>
    <dgm:pt modelId="{96633A2E-DB76-4C4E-B4C6-56DDDB13B921}" type="pres">
      <dgm:prSet presAssocID="{1F5B7FE9-9A88-40CA-BFC4-4A0AC4FF7FC0}" presName="hierChild3" presStyleCnt="0"/>
      <dgm:spPr/>
    </dgm:pt>
    <dgm:pt modelId="{D5ED8E04-D56E-4E66-B210-B06217EE3640}" type="pres">
      <dgm:prSet presAssocID="{5AF5C8E1-BA87-4918-BF64-138DF542CCA1}" presName="hierRoot1" presStyleCnt="0">
        <dgm:presLayoutVars>
          <dgm:hierBranch val="init"/>
        </dgm:presLayoutVars>
      </dgm:prSet>
      <dgm:spPr/>
    </dgm:pt>
    <dgm:pt modelId="{9200005C-763F-4E28-8D33-0BA4E891663B}" type="pres">
      <dgm:prSet presAssocID="{5AF5C8E1-BA87-4918-BF64-138DF542CCA1}" presName="rootComposite1" presStyleCnt="0"/>
      <dgm:spPr/>
    </dgm:pt>
    <dgm:pt modelId="{9C733797-CEFC-442E-8ED1-774F6F98CBB7}" type="pres">
      <dgm:prSet presAssocID="{5AF5C8E1-BA87-4918-BF64-138DF542CCA1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3B18E-8A4B-466E-9688-DE54A180F70E}" type="pres">
      <dgm:prSet presAssocID="{5AF5C8E1-BA87-4918-BF64-138DF542CC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967857-DF34-4904-B522-21F81D3E8E61}" type="pres">
      <dgm:prSet presAssocID="{5AF5C8E1-BA87-4918-BF64-138DF542CCA1}" presName="hierChild2" presStyleCnt="0"/>
      <dgm:spPr/>
    </dgm:pt>
    <dgm:pt modelId="{01C520ED-F169-4684-A15D-3DE77DC6EB7B}" type="pres">
      <dgm:prSet presAssocID="{5AF5C8E1-BA87-4918-BF64-138DF542CCA1}" presName="hierChild3" presStyleCnt="0"/>
      <dgm:spPr/>
    </dgm:pt>
  </dgm:ptLst>
  <dgm:cxnLst>
    <dgm:cxn modelId="{43527A51-6C8D-4BF0-A771-EA13278544AB}" srcId="{1F5B7FE9-9A88-40CA-BFC4-4A0AC4FF7FC0}" destId="{9D138C7A-8D04-443A-BD32-E15E43E45BA6}" srcOrd="3" destOrd="0" parTransId="{1430A4ED-414B-4726-91C1-FEB09305C9A6}" sibTransId="{9661D023-6F94-4420-9BEF-89FB606A499E}"/>
    <dgm:cxn modelId="{885758F8-A714-4A67-AEBE-766BFD5A551A}" srcId="{44039CA2-D1EC-4999-AADC-B7B804935F3B}" destId="{1F5B7FE9-9A88-40CA-BFC4-4A0AC4FF7FC0}" srcOrd="1" destOrd="0" parTransId="{EDB34990-A589-43B1-8089-251DA2A698E5}" sibTransId="{C5321934-C800-4C11-8FB6-B428CD94B69E}"/>
    <dgm:cxn modelId="{9764BAB2-B14A-4B3C-B284-90462C085D0A}" type="presOf" srcId="{E7643B9D-2B9E-4774-9C1F-E8793E14AE8E}" destId="{45E61C20-7783-4E81-B33E-85D566ACEA96}" srcOrd="0" destOrd="0" presId="urn:microsoft.com/office/officeart/2009/3/layout/HorizontalOrganizationChart"/>
    <dgm:cxn modelId="{6B718EE3-74F1-4703-884A-02870426AF65}" type="presOf" srcId="{95F190A0-2B80-41BE-9D31-714EE29F1BBF}" destId="{CC099EFA-C0F1-438D-BE47-59D0610B3B9A}" srcOrd="0" destOrd="0" presId="urn:microsoft.com/office/officeart/2009/3/layout/HorizontalOrganizationChart"/>
    <dgm:cxn modelId="{806790A9-ACA6-4CB2-8660-51CE109ECBA3}" type="presOf" srcId="{9D138C7A-8D04-443A-BD32-E15E43E45BA6}" destId="{7CBCCCC2-877B-4AED-B781-9819E689B0AA}" srcOrd="1" destOrd="0" presId="urn:microsoft.com/office/officeart/2009/3/layout/HorizontalOrganizationChart"/>
    <dgm:cxn modelId="{FCE5FA4E-1FB1-45CB-B0A3-6462F4D663A1}" type="presOf" srcId="{2DBD1618-9A48-4D18-9235-946B49FF88CC}" destId="{6D1CFF97-E47A-43AC-8AEB-D0BB323F2838}" srcOrd="1" destOrd="0" presId="urn:microsoft.com/office/officeart/2009/3/layout/HorizontalOrganizationChart"/>
    <dgm:cxn modelId="{CAA00359-D7FD-4AD2-9ED0-7935454BFC99}" srcId="{1F5B7FE9-9A88-40CA-BFC4-4A0AC4FF7FC0}" destId="{8E59DA06-68A4-4041-AEBB-28A4B74A4EE5}" srcOrd="0" destOrd="0" parTransId="{2C91BEC0-556F-41DB-ADD1-4F6D07AF08E6}" sibTransId="{591C15D0-EC5D-49AF-ACC6-7A0855868816}"/>
    <dgm:cxn modelId="{55B43654-CE97-4343-BF4B-0AAF4061720F}" type="presOf" srcId="{8E59DA06-68A4-4041-AEBB-28A4B74A4EE5}" destId="{EF4200A3-347B-4398-B0A6-215657F27A47}" srcOrd="1" destOrd="0" presId="urn:microsoft.com/office/officeart/2009/3/layout/HorizontalOrganizationChart"/>
    <dgm:cxn modelId="{1C89EA66-CB0A-4568-B48C-333489FE26B8}" type="presOf" srcId="{CF6666D0-10A1-42E6-A23C-FFF19131E856}" destId="{E812786C-857F-4B98-8DC5-16C5C18A5D5F}" srcOrd="1" destOrd="0" presId="urn:microsoft.com/office/officeart/2009/3/layout/HorizontalOrganizationChart"/>
    <dgm:cxn modelId="{551A6CDE-DC89-4CCF-AB5E-183FDEC11878}" type="presOf" srcId="{A700CFB8-37DA-4AD8-AFF8-02493C428278}" destId="{C4EA6CA3-BC9A-465F-A36F-05841378D707}" srcOrd="0" destOrd="0" presId="urn:microsoft.com/office/officeart/2009/3/layout/HorizontalOrganizationChart"/>
    <dgm:cxn modelId="{BF41EAAB-7619-4555-9C00-0A477B5E244C}" type="presOf" srcId="{CF6666D0-10A1-42E6-A23C-FFF19131E856}" destId="{B7669DAC-0147-4382-BF7E-27EE03906BE0}" srcOrd="0" destOrd="0" presId="urn:microsoft.com/office/officeart/2009/3/layout/HorizontalOrganizationChart"/>
    <dgm:cxn modelId="{9F2CEACE-880D-4DB2-9BE2-4737A643D8F7}" srcId="{1F5B7FE9-9A88-40CA-BFC4-4A0AC4FF7FC0}" destId="{E7643B9D-2B9E-4774-9C1F-E8793E14AE8E}" srcOrd="1" destOrd="0" parTransId="{A700CFB8-37DA-4AD8-AFF8-02493C428278}" sibTransId="{6C9C366A-4EAF-43D7-953A-A5E593F2AFD8}"/>
    <dgm:cxn modelId="{71A048ED-AAD1-4CAB-8C78-2AEE6D7D75DD}" type="presOf" srcId="{44039CA2-D1EC-4999-AADC-B7B804935F3B}" destId="{552E6C60-5183-4EFE-82FE-DDCCCDFA58D7}" srcOrd="0" destOrd="0" presId="urn:microsoft.com/office/officeart/2009/3/layout/HorizontalOrganizationChart"/>
    <dgm:cxn modelId="{1519E64D-4CB5-412D-85DD-D7D73E2CE645}" type="presOf" srcId="{1F5B7FE9-9A88-40CA-BFC4-4A0AC4FF7FC0}" destId="{AEBA85AC-EB06-45E6-BC95-38E62E230889}" srcOrd="1" destOrd="0" presId="urn:microsoft.com/office/officeart/2009/3/layout/HorizontalOrganizationChart"/>
    <dgm:cxn modelId="{18612AA1-98BA-4CB2-8D84-55724E58957E}" type="presOf" srcId="{5AF5C8E1-BA87-4918-BF64-138DF542CCA1}" destId="{D183B18E-8A4B-466E-9688-DE54A180F70E}" srcOrd="1" destOrd="0" presId="urn:microsoft.com/office/officeart/2009/3/layout/HorizontalOrganizationChart"/>
    <dgm:cxn modelId="{CC3FB222-57FE-4563-BB6A-3D326847915C}" type="presOf" srcId="{8E59DA06-68A4-4041-AEBB-28A4B74A4EE5}" destId="{01D0DA94-3C5D-4807-A1BB-F700F6A545BF}" srcOrd="0" destOrd="0" presId="urn:microsoft.com/office/officeart/2009/3/layout/HorizontalOrganizationChart"/>
    <dgm:cxn modelId="{65AF53F0-ED22-4B96-83F1-8A95B54AC03E}" srcId="{44039CA2-D1EC-4999-AADC-B7B804935F3B}" destId="{2DBD1618-9A48-4D18-9235-946B49FF88CC}" srcOrd="0" destOrd="0" parTransId="{6E0B8C18-FE19-406B-9233-B72AA9BB7A71}" sibTransId="{424CC17E-1064-4718-AC81-96E4FB26981E}"/>
    <dgm:cxn modelId="{E28ACA6E-5D84-4E11-BB85-9D5B37011423}" srcId="{1F5B7FE9-9A88-40CA-BFC4-4A0AC4FF7FC0}" destId="{CF6666D0-10A1-42E6-A23C-FFF19131E856}" srcOrd="2" destOrd="0" parTransId="{95F190A0-2B80-41BE-9D31-714EE29F1BBF}" sibTransId="{4210CC0B-FCC5-4EAB-A453-261A637160B9}"/>
    <dgm:cxn modelId="{3025EE63-D117-46DE-B848-D7F977C02CB8}" type="presOf" srcId="{2DBD1618-9A48-4D18-9235-946B49FF88CC}" destId="{66D91A6E-615D-4576-B92B-E8B373901CEF}" srcOrd="0" destOrd="0" presId="urn:microsoft.com/office/officeart/2009/3/layout/HorizontalOrganizationChart"/>
    <dgm:cxn modelId="{B21D0222-7BC3-4657-A02F-97A636CD6E24}" type="presOf" srcId="{2C91BEC0-556F-41DB-ADD1-4F6D07AF08E6}" destId="{55E01C80-971D-4098-8E2C-B7325FFD06AD}" srcOrd="0" destOrd="0" presId="urn:microsoft.com/office/officeart/2009/3/layout/HorizontalOrganizationChart"/>
    <dgm:cxn modelId="{85E8CAB7-5CFE-4428-8FF4-2F2CDCA6466C}" type="presOf" srcId="{5AF5C8E1-BA87-4918-BF64-138DF542CCA1}" destId="{9C733797-CEFC-442E-8ED1-774F6F98CBB7}" srcOrd="0" destOrd="0" presId="urn:microsoft.com/office/officeart/2009/3/layout/HorizontalOrganizationChart"/>
    <dgm:cxn modelId="{C0C53B01-467A-48BD-9B59-143DCE2E2E63}" srcId="{44039CA2-D1EC-4999-AADC-B7B804935F3B}" destId="{5AF5C8E1-BA87-4918-BF64-138DF542CCA1}" srcOrd="2" destOrd="0" parTransId="{F8219DB1-79FC-479E-8A9C-E3C0C85190EB}" sibTransId="{0E301EC6-AFAD-432D-A50E-0C965E31A641}"/>
    <dgm:cxn modelId="{8A920912-6331-4BD0-8217-22BCD49F21EB}" type="presOf" srcId="{1F5B7FE9-9A88-40CA-BFC4-4A0AC4FF7FC0}" destId="{FA0DF02C-4923-4A54-B109-85792D924848}" srcOrd="0" destOrd="0" presId="urn:microsoft.com/office/officeart/2009/3/layout/HorizontalOrganizationChart"/>
    <dgm:cxn modelId="{6D40C30E-A867-471C-BDF5-9C54E620C257}" type="presOf" srcId="{E7643B9D-2B9E-4774-9C1F-E8793E14AE8E}" destId="{34B23578-2635-41D4-AA13-18044B739C97}" srcOrd="1" destOrd="0" presId="urn:microsoft.com/office/officeart/2009/3/layout/HorizontalOrganizationChart"/>
    <dgm:cxn modelId="{DF3251DD-9066-4612-9B0C-4B29E06D9F84}" type="presOf" srcId="{9D138C7A-8D04-443A-BD32-E15E43E45BA6}" destId="{8D78FF15-54CE-4464-9D53-3609919463B3}" srcOrd="0" destOrd="0" presId="urn:microsoft.com/office/officeart/2009/3/layout/HorizontalOrganizationChart"/>
    <dgm:cxn modelId="{4498C354-483C-41B0-9E24-7550B07BB993}" type="presOf" srcId="{1430A4ED-414B-4726-91C1-FEB09305C9A6}" destId="{6838528D-031A-4B46-8506-B996E3EF9D82}" srcOrd="0" destOrd="0" presId="urn:microsoft.com/office/officeart/2009/3/layout/HorizontalOrganizationChart"/>
    <dgm:cxn modelId="{D1151EA7-B71E-4311-8860-9C80959F0F7C}" type="presParOf" srcId="{552E6C60-5183-4EFE-82FE-DDCCCDFA58D7}" destId="{C1F76018-0822-4A36-8CAD-07A053D51A0E}" srcOrd="0" destOrd="0" presId="urn:microsoft.com/office/officeart/2009/3/layout/HorizontalOrganizationChart"/>
    <dgm:cxn modelId="{D64735CB-1B05-4561-9E32-C294862063C3}" type="presParOf" srcId="{C1F76018-0822-4A36-8CAD-07A053D51A0E}" destId="{92AD736D-E681-4DFE-905C-36ED0CA6E5F1}" srcOrd="0" destOrd="0" presId="urn:microsoft.com/office/officeart/2009/3/layout/HorizontalOrganizationChart"/>
    <dgm:cxn modelId="{040D7D06-19E2-4FDA-99F1-E320975C1CB5}" type="presParOf" srcId="{92AD736D-E681-4DFE-905C-36ED0CA6E5F1}" destId="{66D91A6E-615D-4576-B92B-E8B373901CEF}" srcOrd="0" destOrd="0" presId="urn:microsoft.com/office/officeart/2009/3/layout/HorizontalOrganizationChart"/>
    <dgm:cxn modelId="{E292C5F0-781D-43E4-9EC8-4C52B6A88EDF}" type="presParOf" srcId="{92AD736D-E681-4DFE-905C-36ED0CA6E5F1}" destId="{6D1CFF97-E47A-43AC-8AEB-D0BB323F2838}" srcOrd="1" destOrd="0" presId="urn:microsoft.com/office/officeart/2009/3/layout/HorizontalOrganizationChart"/>
    <dgm:cxn modelId="{F4ECB131-E204-4342-9C81-C3FB907B08A6}" type="presParOf" srcId="{C1F76018-0822-4A36-8CAD-07A053D51A0E}" destId="{D3ACF320-5A1D-45B0-A109-9277DC5D880E}" srcOrd="1" destOrd="0" presId="urn:microsoft.com/office/officeart/2009/3/layout/HorizontalOrganizationChart"/>
    <dgm:cxn modelId="{CC5474D9-9683-4001-AC36-0FF2F55816AF}" type="presParOf" srcId="{C1F76018-0822-4A36-8CAD-07A053D51A0E}" destId="{4FB330AC-8EAA-49BD-99E1-5ADD39152D79}" srcOrd="2" destOrd="0" presId="urn:microsoft.com/office/officeart/2009/3/layout/HorizontalOrganizationChart"/>
    <dgm:cxn modelId="{17EFE30A-EB5E-497F-A7E3-853364433C91}" type="presParOf" srcId="{552E6C60-5183-4EFE-82FE-DDCCCDFA58D7}" destId="{2DA7DB1E-33FA-458E-8698-170BFB732E21}" srcOrd="1" destOrd="0" presId="urn:microsoft.com/office/officeart/2009/3/layout/HorizontalOrganizationChart"/>
    <dgm:cxn modelId="{639F1029-27F6-4801-B3FD-BDA9CD6A0E5D}" type="presParOf" srcId="{2DA7DB1E-33FA-458E-8698-170BFB732E21}" destId="{241A4302-A3BE-4B19-A244-6AD507F8A86A}" srcOrd="0" destOrd="0" presId="urn:microsoft.com/office/officeart/2009/3/layout/HorizontalOrganizationChart"/>
    <dgm:cxn modelId="{C1D76654-7486-4A88-A34F-5CF751B0CB23}" type="presParOf" srcId="{241A4302-A3BE-4B19-A244-6AD507F8A86A}" destId="{FA0DF02C-4923-4A54-B109-85792D924848}" srcOrd="0" destOrd="0" presId="urn:microsoft.com/office/officeart/2009/3/layout/HorizontalOrganizationChart"/>
    <dgm:cxn modelId="{AC2E6DA6-2269-4E72-841F-0CB0ECE92E89}" type="presParOf" srcId="{241A4302-A3BE-4B19-A244-6AD507F8A86A}" destId="{AEBA85AC-EB06-45E6-BC95-38E62E230889}" srcOrd="1" destOrd="0" presId="urn:microsoft.com/office/officeart/2009/3/layout/HorizontalOrganizationChart"/>
    <dgm:cxn modelId="{974870E4-C5BE-4BA9-A984-1121EFC007CF}" type="presParOf" srcId="{2DA7DB1E-33FA-458E-8698-170BFB732E21}" destId="{F029EA27-D3D0-4A28-B924-1CE9A6C09C2F}" srcOrd="1" destOrd="0" presId="urn:microsoft.com/office/officeart/2009/3/layout/HorizontalOrganizationChart"/>
    <dgm:cxn modelId="{C25580FD-D497-48E7-B3AA-A17F87A66503}" type="presParOf" srcId="{F029EA27-D3D0-4A28-B924-1CE9A6C09C2F}" destId="{55E01C80-971D-4098-8E2C-B7325FFD06AD}" srcOrd="0" destOrd="0" presId="urn:microsoft.com/office/officeart/2009/3/layout/HorizontalOrganizationChart"/>
    <dgm:cxn modelId="{50061FBB-E43D-4218-92FE-9EE219086553}" type="presParOf" srcId="{F029EA27-D3D0-4A28-B924-1CE9A6C09C2F}" destId="{947B30ED-F50E-46FC-BC6F-E5408A63BB05}" srcOrd="1" destOrd="0" presId="urn:microsoft.com/office/officeart/2009/3/layout/HorizontalOrganizationChart"/>
    <dgm:cxn modelId="{7B93F8CC-1DCF-4C58-BFD7-F4C337BDABDA}" type="presParOf" srcId="{947B30ED-F50E-46FC-BC6F-E5408A63BB05}" destId="{7493DCFF-A4AA-46CF-A1C6-7E3DB663BEA7}" srcOrd="0" destOrd="0" presId="urn:microsoft.com/office/officeart/2009/3/layout/HorizontalOrganizationChart"/>
    <dgm:cxn modelId="{99E65DFE-9190-4672-A4D8-78530D239CF8}" type="presParOf" srcId="{7493DCFF-A4AA-46CF-A1C6-7E3DB663BEA7}" destId="{01D0DA94-3C5D-4807-A1BB-F700F6A545BF}" srcOrd="0" destOrd="0" presId="urn:microsoft.com/office/officeart/2009/3/layout/HorizontalOrganizationChart"/>
    <dgm:cxn modelId="{E529F975-7A9A-40C2-98D9-C77207FC6C56}" type="presParOf" srcId="{7493DCFF-A4AA-46CF-A1C6-7E3DB663BEA7}" destId="{EF4200A3-347B-4398-B0A6-215657F27A47}" srcOrd="1" destOrd="0" presId="urn:microsoft.com/office/officeart/2009/3/layout/HorizontalOrganizationChart"/>
    <dgm:cxn modelId="{70D1D92B-EB18-48B6-9FE1-D7108864DF8D}" type="presParOf" srcId="{947B30ED-F50E-46FC-BC6F-E5408A63BB05}" destId="{C39DA9CD-98ED-4CC8-9F93-0B4FB8ADAF28}" srcOrd="1" destOrd="0" presId="urn:microsoft.com/office/officeart/2009/3/layout/HorizontalOrganizationChart"/>
    <dgm:cxn modelId="{CCB1D099-740D-4F41-A8FF-4A8B02E51141}" type="presParOf" srcId="{947B30ED-F50E-46FC-BC6F-E5408A63BB05}" destId="{40544282-B545-4DEA-A259-C7CB900928E9}" srcOrd="2" destOrd="0" presId="urn:microsoft.com/office/officeart/2009/3/layout/HorizontalOrganizationChart"/>
    <dgm:cxn modelId="{ACC55D76-5443-47BB-917F-5A4C415A2486}" type="presParOf" srcId="{F029EA27-D3D0-4A28-B924-1CE9A6C09C2F}" destId="{C4EA6CA3-BC9A-465F-A36F-05841378D707}" srcOrd="2" destOrd="0" presId="urn:microsoft.com/office/officeart/2009/3/layout/HorizontalOrganizationChart"/>
    <dgm:cxn modelId="{195F1815-07B7-4505-9D51-895B9EE3EDB3}" type="presParOf" srcId="{F029EA27-D3D0-4A28-B924-1CE9A6C09C2F}" destId="{E13362DC-21B6-449C-A9D0-A096A4C8E7D2}" srcOrd="3" destOrd="0" presId="urn:microsoft.com/office/officeart/2009/3/layout/HorizontalOrganizationChart"/>
    <dgm:cxn modelId="{C739D946-0168-4CDF-9FFA-008199759A3F}" type="presParOf" srcId="{E13362DC-21B6-449C-A9D0-A096A4C8E7D2}" destId="{38352C82-DB9F-4850-AEF8-C3D55E042AFD}" srcOrd="0" destOrd="0" presId="urn:microsoft.com/office/officeart/2009/3/layout/HorizontalOrganizationChart"/>
    <dgm:cxn modelId="{C0059E52-9071-46A0-8942-7FAC625722EE}" type="presParOf" srcId="{38352C82-DB9F-4850-AEF8-C3D55E042AFD}" destId="{45E61C20-7783-4E81-B33E-85D566ACEA96}" srcOrd="0" destOrd="0" presId="urn:microsoft.com/office/officeart/2009/3/layout/HorizontalOrganizationChart"/>
    <dgm:cxn modelId="{403B2965-BC00-4A3E-AFA3-87AD3B1CA6A4}" type="presParOf" srcId="{38352C82-DB9F-4850-AEF8-C3D55E042AFD}" destId="{34B23578-2635-41D4-AA13-18044B739C97}" srcOrd="1" destOrd="0" presId="urn:microsoft.com/office/officeart/2009/3/layout/HorizontalOrganizationChart"/>
    <dgm:cxn modelId="{DEBB7ECE-BBAD-4C0D-A5A6-5C472DF33322}" type="presParOf" srcId="{E13362DC-21B6-449C-A9D0-A096A4C8E7D2}" destId="{E1992430-80F0-4BD4-8704-523C689D3040}" srcOrd="1" destOrd="0" presId="urn:microsoft.com/office/officeart/2009/3/layout/HorizontalOrganizationChart"/>
    <dgm:cxn modelId="{5D040E48-58B2-46A6-8279-7A0CC79AE40C}" type="presParOf" srcId="{E13362DC-21B6-449C-A9D0-A096A4C8E7D2}" destId="{942528EB-BFEC-4515-A39D-77AE3D1BB726}" srcOrd="2" destOrd="0" presId="urn:microsoft.com/office/officeart/2009/3/layout/HorizontalOrganizationChart"/>
    <dgm:cxn modelId="{EA67713D-BE5B-4553-ACED-8F811F12463E}" type="presParOf" srcId="{F029EA27-D3D0-4A28-B924-1CE9A6C09C2F}" destId="{CC099EFA-C0F1-438D-BE47-59D0610B3B9A}" srcOrd="4" destOrd="0" presId="urn:microsoft.com/office/officeart/2009/3/layout/HorizontalOrganizationChart"/>
    <dgm:cxn modelId="{01B6111A-EEEE-485D-95F9-630530F49504}" type="presParOf" srcId="{F029EA27-D3D0-4A28-B924-1CE9A6C09C2F}" destId="{912EF20A-7067-4E96-9FF7-E41B655FB98B}" srcOrd="5" destOrd="0" presId="urn:microsoft.com/office/officeart/2009/3/layout/HorizontalOrganizationChart"/>
    <dgm:cxn modelId="{1DB1333F-51BE-4C20-889F-BF0E75D56608}" type="presParOf" srcId="{912EF20A-7067-4E96-9FF7-E41B655FB98B}" destId="{636C34C2-C5CA-45F2-83A2-F10847E94CD5}" srcOrd="0" destOrd="0" presId="urn:microsoft.com/office/officeart/2009/3/layout/HorizontalOrganizationChart"/>
    <dgm:cxn modelId="{677514A4-D872-4EB3-9B36-676516432FD9}" type="presParOf" srcId="{636C34C2-C5CA-45F2-83A2-F10847E94CD5}" destId="{B7669DAC-0147-4382-BF7E-27EE03906BE0}" srcOrd="0" destOrd="0" presId="urn:microsoft.com/office/officeart/2009/3/layout/HorizontalOrganizationChart"/>
    <dgm:cxn modelId="{9F243095-E1BF-4079-A82B-FFB1B5C394B5}" type="presParOf" srcId="{636C34C2-C5CA-45F2-83A2-F10847E94CD5}" destId="{E812786C-857F-4B98-8DC5-16C5C18A5D5F}" srcOrd="1" destOrd="0" presId="urn:microsoft.com/office/officeart/2009/3/layout/HorizontalOrganizationChart"/>
    <dgm:cxn modelId="{C85828A9-2659-4C2A-942A-AE0680D69402}" type="presParOf" srcId="{912EF20A-7067-4E96-9FF7-E41B655FB98B}" destId="{64C376A7-03CC-4207-A43D-BE5E51A7B338}" srcOrd="1" destOrd="0" presId="urn:microsoft.com/office/officeart/2009/3/layout/HorizontalOrganizationChart"/>
    <dgm:cxn modelId="{EA8292D4-E70D-4B86-A5C7-2078DC49843B}" type="presParOf" srcId="{912EF20A-7067-4E96-9FF7-E41B655FB98B}" destId="{28FFBE14-73D9-4A9C-AEAC-DED46B4F4ED0}" srcOrd="2" destOrd="0" presId="urn:microsoft.com/office/officeart/2009/3/layout/HorizontalOrganizationChart"/>
    <dgm:cxn modelId="{3CBC0960-7A61-4691-B269-556B53D0FEB9}" type="presParOf" srcId="{F029EA27-D3D0-4A28-B924-1CE9A6C09C2F}" destId="{6838528D-031A-4B46-8506-B996E3EF9D82}" srcOrd="6" destOrd="0" presId="urn:microsoft.com/office/officeart/2009/3/layout/HorizontalOrganizationChart"/>
    <dgm:cxn modelId="{83FBE9B4-59B5-4B74-B318-705FC5D1AA5F}" type="presParOf" srcId="{F029EA27-D3D0-4A28-B924-1CE9A6C09C2F}" destId="{A7510DDB-4A6B-4E37-A876-1565AFAC6B02}" srcOrd="7" destOrd="0" presId="urn:microsoft.com/office/officeart/2009/3/layout/HorizontalOrganizationChart"/>
    <dgm:cxn modelId="{4238B6C9-DB45-4981-9B95-D5141E79F520}" type="presParOf" srcId="{A7510DDB-4A6B-4E37-A876-1565AFAC6B02}" destId="{ECFEF1F3-3C5B-4CAD-9A2F-2C5B53D54608}" srcOrd="0" destOrd="0" presId="urn:microsoft.com/office/officeart/2009/3/layout/HorizontalOrganizationChart"/>
    <dgm:cxn modelId="{44D36458-A977-4FC9-AB52-60D3D4FB4739}" type="presParOf" srcId="{ECFEF1F3-3C5B-4CAD-9A2F-2C5B53D54608}" destId="{8D78FF15-54CE-4464-9D53-3609919463B3}" srcOrd="0" destOrd="0" presId="urn:microsoft.com/office/officeart/2009/3/layout/HorizontalOrganizationChart"/>
    <dgm:cxn modelId="{6EE3D66C-D394-4519-BEBD-F6BB35035227}" type="presParOf" srcId="{ECFEF1F3-3C5B-4CAD-9A2F-2C5B53D54608}" destId="{7CBCCCC2-877B-4AED-B781-9819E689B0AA}" srcOrd="1" destOrd="0" presId="urn:microsoft.com/office/officeart/2009/3/layout/HorizontalOrganizationChart"/>
    <dgm:cxn modelId="{5FC7A3A0-D9A4-483F-B086-402F24678EF3}" type="presParOf" srcId="{A7510DDB-4A6B-4E37-A876-1565AFAC6B02}" destId="{FF1D9CAE-D544-40DF-A5BD-D4F71ECAE043}" srcOrd="1" destOrd="0" presId="urn:microsoft.com/office/officeart/2009/3/layout/HorizontalOrganizationChart"/>
    <dgm:cxn modelId="{145E6555-1C38-4ED9-8D61-9D6AE7A3D639}" type="presParOf" srcId="{A7510DDB-4A6B-4E37-A876-1565AFAC6B02}" destId="{F87E6EE9-339A-41DC-9FD4-AF3942C1993C}" srcOrd="2" destOrd="0" presId="urn:microsoft.com/office/officeart/2009/3/layout/HorizontalOrganizationChart"/>
    <dgm:cxn modelId="{1926F987-D7B3-4F72-94CD-591C2502A2C0}" type="presParOf" srcId="{2DA7DB1E-33FA-458E-8698-170BFB732E21}" destId="{96633A2E-DB76-4C4E-B4C6-56DDDB13B921}" srcOrd="2" destOrd="0" presId="urn:microsoft.com/office/officeart/2009/3/layout/HorizontalOrganizationChart"/>
    <dgm:cxn modelId="{D47E1982-53DB-458F-89FA-5CADE7D104CD}" type="presParOf" srcId="{552E6C60-5183-4EFE-82FE-DDCCCDFA58D7}" destId="{D5ED8E04-D56E-4E66-B210-B06217EE3640}" srcOrd="2" destOrd="0" presId="urn:microsoft.com/office/officeart/2009/3/layout/HorizontalOrganizationChart"/>
    <dgm:cxn modelId="{A043506D-819E-4CC3-9CF9-5D588F91694D}" type="presParOf" srcId="{D5ED8E04-D56E-4E66-B210-B06217EE3640}" destId="{9200005C-763F-4E28-8D33-0BA4E891663B}" srcOrd="0" destOrd="0" presId="urn:microsoft.com/office/officeart/2009/3/layout/HorizontalOrganizationChart"/>
    <dgm:cxn modelId="{C11F6A46-4492-4C3C-8756-36E9E74F4EFB}" type="presParOf" srcId="{9200005C-763F-4E28-8D33-0BA4E891663B}" destId="{9C733797-CEFC-442E-8ED1-774F6F98CBB7}" srcOrd="0" destOrd="0" presId="urn:microsoft.com/office/officeart/2009/3/layout/HorizontalOrganizationChart"/>
    <dgm:cxn modelId="{040BB95D-F78F-4636-B58B-9088417E2611}" type="presParOf" srcId="{9200005C-763F-4E28-8D33-0BA4E891663B}" destId="{D183B18E-8A4B-466E-9688-DE54A180F70E}" srcOrd="1" destOrd="0" presId="urn:microsoft.com/office/officeart/2009/3/layout/HorizontalOrganizationChart"/>
    <dgm:cxn modelId="{B4EEE274-0969-4474-ADD4-CF99B2F5D31B}" type="presParOf" srcId="{D5ED8E04-D56E-4E66-B210-B06217EE3640}" destId="{36967857-DF34-4904-B522-21F81D3E8E61}" srcOrd="1" destOrd="0" presId="urn:microsoft.com/office/officeart/2009/3/layout/HorizontalOrganizationChart"/>
    <dgm:cxn modelId="{011132D6-10C6-466E-B47A-D280C9CB6238}" type="presParOf" srcId="{D5ED8E04-D56E-4E66-B210-B06217EE3640}" destId="{01C520ED-F169-4684-A15D-3DE77DC6EB7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F9452-12B6-4EE1-8919-64963034AB6B}" type="datetimeFigureOut">
              <a:rPr lang="es-CL" smtClean="0"/>
              <a:t>29-04-2021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8DE7D-3DD7-47B6-B19B-92A4B38C91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594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• Identificación del Trabajador Destinada a la individualización y caracterización del trabajador, la naturaleza del contrato de trabajo y las condiciones generales de prestación de los servicios.</a:t>
            </a:r>
          </a:p>
          <a:p>
            <a:r>
              <a:rPr lang="es-MX" dirty="0"/>
              <a:t>• Haberes Se deberá indicar todas las remuneraciones pagadas a cada trabajador, desagregadas al menos con base en los siguientes criterios: Imponible y Tributable, Imponible y No Tributable, No Imponible y No Tributable.</a:t>
            </a:r>
          </a:p>
          <a:p>
            <a:r>
              <a:rPr lang="es-MX" dirty="0"/>
              <a:t>• Descuentos Se deben informar todos los descuentos que afecten las remuneraciones del período, desagregados bajo criterios de: Descuentos Legales (Previsionales, Impuestos, etc.), Descuentos Voluntarios (APV, Préstamos, Cuota Sindical, etc.)</a:t>
            </a:r>
          </a:p>
          <a:p>
            <a:r>
              <a:rPr lang="es-MX" dirty="0"/>
              <a:t>• Aportes del Empleador Corresponden a aquellos montos que el empleador debe enterar a la seguridad social y que son de su cargo, y por tanto no se deducen de la remuneración del trabajador.</a:t>
            </a:r>
          </a:p>
          <a:p>
            <a:r>
              <a:rPr lang="es-MX" dirty="0"/>
              <a:t>• Totales En esta categoría se informarán resultados totales de la remuneración pagada en carácter de bruta y líquida. Además, se consignarán el total de impuestos, junto a los descuentos y aportes previsionales.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DE7D-3DD7-47B6-B19B-92A4B38C910F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34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DE7D-3DD7-47B6-B19B-92A4B38C910F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333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DE7D-3DD7-47B6-B19B-92A4B38C910F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6069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DE7D-3DD7-47B6-B19B-92A4B38C910F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598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DE7D-3DD7-47B6-B19B-92A4B38C910F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113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-</a:t>
            </a:r>
            <a:r>
              <a:rPr lang="es-CL" baseline="0" dirty="0"/>
              <a:t> Oferta: aquellas empresas que confirmen su interés, nosotros calendarizaremos reuniones periódicas para poner a disposición al equipo TI-DT para la ejecución de las adecuaciones.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DE7D-3DD7-47B6-B19B-92A4B38C910F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660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5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5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2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4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6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3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5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1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7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8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2.png"/><Relationship Id="rId10" Type="http://schemas.microsoft.com/office/2007/relationships/diagramDrawing" Target="../diagrams/drawing8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QuickStyle" Target="../diagrams/quickStyle10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9.xml"/><Relationship Id="rId12" Type="http://schemas.openxmlformats.org/officeDocument/2006/relationships/diagramLayout" Target="../diagrams/layou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11" Type="http://schemas.openxmlformats.org/officeDocument/2006/relationships/diagramData" Target="../diagrams/data10.xml"/><Relationship Id="rId5" Type="http://schemas.openxmlformats.org/officeDocument/2006/relationships/image" Target="../media/image2.png"/><Relationship Id="rId15" Type="http://schemas.microsoft.com/office/2007/relationships/diagramDrawing" Target="../diagrams/drawing10.xml"/><Relationship Id="rId10" Type="http://schemas.microsoft.com/office/2007/relationships/diagramDrawing" Target="../diagrams/drawing9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9.xml"/><Relationship Id="rId14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5" Type="http://schemas.openxmlformats.org/officeDocument/2006/relationships/image" Target="../media/image2.png"/><Relationship Id="rId10" Type="http://schemas.microsoft.com/office/2007/relationships/diagramDrawing" Target="../diagrams/drawing1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5" Type="http://schemas.openxmlformats.org/officeDocument/2006/relationships/image" Target="../media/image2.png"/><Relationship Id="rId10" Type="http://schemas.microsoft.com/office/2007/relationships/diagramDrawing" Target="../diagrams/drawing1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.png"/><Relationship Id="rId9" Type="http://schemas.microsoft.com/office/2007/relationships/diagramDrawing" Target="../diagrams/drawin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re@dt.gob.c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2.png"/><Relationship Id="rId10" Type="http://schemas.microsoft.com/office/2007/relationships/diagramDrawing" Target="../diagrams/drawing7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1139" y="8705568"/>
            <a:ext cx="2151110" cy="20005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1139" y="6420341"/>
            <a:ext cx="2151110" cy="20005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96600" y="2374784"/>
            <a:ext cx="4586579" cy="45865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5800" y="4265985"/>
            <a:ext cx="963930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600" b="1" spc="-64" dirty="0" err="1">
                <a:solidFill>
                  <a:srgbClr val="0048CD"/>
                </a:solidFill>
                <a:latin typeface="+mj-lt"/>
              </a:rPr>
              <a:t>Libro</a:t>
            </a:r>
            <a:r>
              <a:rPr lang="en-US" sz="6600" b="1" spc="-64" dirty="0">
                <a:solidFill>
                  <a:srgbClr val="0048CD"/>
                </a:solidFill>
                <a:latin typeface="+mj-lt"/>
              </a:rPr>
              <a:t> de </a:t>
            </a:r>
            <a:r>
              <a:rPr lang="en-US" sz="6600" b="1" spc="-64" dirty="0" err="1">
                <a:solidFill>
                  <a:srgbClr val="0048CD"/>
                </a:solidFill>
                <a:latin typeface="+mj-lt"/>
              </a:rPr>
              <a:t>Remuneraciones</a:t>
            </a:r>
            <a:r>
              <a:rPr lang="en-US" sz="6600" b="1" spc="-64" dirty="0">
                <a:solidFill>
                  <a:srgbClr val="0048CD"/>
                </a:solidFill>
                <a:latin typeface="+mj-lt"/>
              </a:rPr>
              <a:t> </a:t>
            </a:r>
            <a:r>
              <a:rPr lang="en-US" sz="6600" b="1" spc="-64" dirty="0" err="1">
                <a:solidFill>
                  <a:srgbClr val="0048CD"/>
                </a:solidFill>
                <a:latin typeface="+mj-lt"/>
              </a:rPr>
              <a:t>Electrónico</a:t>
            </a:r>
            <a:endParaRPr lang="en-US" sz="6600" b="1" spc="-64" dirty="0">
              <a:solidFill>
                <a:srgbClr val="0048CD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19400" y="1073865"/>
            <a:ext cx="14697513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 err="1">
                <a:solidFill>
                  <a:srgbClr val="0048CD"/>
                </a:solidFill>
                <a:latin typeface="Muli Bold"/>
              </a:rPr>
              <a:t>Dictamen</a:t>
            </a:r>
            <a:r>
              <a:rPr lang="en-US" sz="6400" spc="-64" dirty="0">
                <a:solidFill>
                  <a:srgbClr val="0048CD"/>
                </a:solidFill>
                <a:latin typeface="Muli Bold"/>
              </a:rPr>
              <a:t> LRE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9337" y="75902"/>
            <a:ext cx="1995926" cy="1995926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319682351"/>
              </p:ext>
            </p:extLst>
          </p:nvPr>
        </p:nvGraphicFramePr>
        <p:xfrm>
          <a:off x="1981200" y="2356523"/>
          <a:ext cx="13126990" cy="713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6700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9337" y="75902"/>
            <a:ext cx="1995926" cy="1995926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69884" y="2089638"/>
            <a:ext cx="3552093" cy="73800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700" dirty="0">
                <a:solidFill>
                  <a:schemeClr val="tx1"/>
                </a:solidFill>
                <a:latin typeface="+mj-lt"/>
              </a:rPr>
              <a:t>Categorías</a:t>
            </a: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4918459" y="2089638"/>
            <a:ext cx="3692141" cy="73800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700" dirty="0">
                <a:solidFill>
                  <a:schemeClr val="tx1"/>
                </a:solidFill>
                <a:latin typeface="+mj-lt"/>
              </a:rPr>
              <a:t>Subcategorías</a:t>
            </a: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37427212"/>
              </p:ext>
            </p:extLst>
          </p:nvPr>
        </p:nvGraphicFramePr>
        <p:xfrm>
          <a:off x="456326" y="3492588"/>
          <a:ext cx="7958052" cy="463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Rectángulo redondeado 14"/>
          <p:cNvSpPr/>
          <p:nvPr/>
        </p:nvSpPr>
        <p:spPr>
          <a:xfrm>
            <a:off x="9401907" y="2089638"/>
            <a:ext cx="3552093" cy="73800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700" dirty="0">
                <a:solidFill>
                  <a:schemeClr val="tx1"/>
                </a:solidFill>
                <a:latin typeface="+mj-lt"/>
              </a:rPr>
              <a:t>Categorías</a:t>
            </a: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13393003" y="2089638"/>
            <a:ext cx="3692141" cy="73800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700" dirty="0">
                <a:solidFill>
                  <a:schemeClr val="tx1"/>
                </a:solidFill>
                <a:latin typeface="+mj-lt"/>
              </a:rPr>
              <a:t>Subcategorías</a:t>
            </a: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27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886398828"/>
              </p:ext>
            </p:extLst>
          </p:nvPr>
        </p:nvGraphicFramePr>
        <p:xfrm>
          <a:off x="7315200" y="3611275"/>
          <a:ext cx="10667999" cy="433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8" name="TextBox 5"/>
          <p:cNvSpPr txBox="1"/>
          <p:nvPr/>
        </p:nvSpPr>
        <p:spPr>
          <a:xfrm>
            <a:off x="2768821" y="654927"/>
            <a:ext cx="14697513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Suplemento</a:t>
            </a:r>
            <a:r>
              <a:rPr lang="en-US" sz="6400" spc="-64" dirty="0">
                <a:solidFill>
                  <a:srgbClr val="0048CD"/>
                </a:solidFill>
                <a:latin typeface="+mj-lt"/>
              </a:rPr>
              <a:t> LRE</a:t>
            </a:r>
          </a:p>
        </p:txBody>
      </p:sp>
    </p:spTree>
    <p:extLst>
      <p:ext uri="{BB962C8B-B14F-4D97-AF65-F5344CB8AC3E}">
        <p14:creationId xmlns:p14="http://schemas.microsoft.com/office/powerpoint/2010/main" val="175765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19400" y="1073865"/>
            <a:ext cx="14697513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Suplemento</a:t>
            </a:r>
            <a:r>
              <a:rPr lang="en-US" sz="6400" spc="-64" dirty="0">
                <a:solidFill>
                  <a:srgbClr val="0048CD"/>
                </a:solidFill>
                <a:latin typeface="+mj-lt"/>
              </a:rPr>
              <a:t> LRE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337" y="75902"/>
            <a:ext cx="1995926" cy="1995926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3106614" y="3685163"/>
            <a:ext cx="2430000" cy="243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900" dirty="0"/>
              <a:t>1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008076" y="3685163"/>
            <a:ext cx="2430000" cy="243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900" dirty="0"/>
              <a:t>2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8909538" y="3685163"/>
            <a:ext cx="2430000" cy="243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900" dirty="0"/>
              <a:t>3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11811000" y="3685163"/>
            <a:ext cx="2430000" cy="243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900" dirty="0"/>
              <a:t>4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2967600" y="6428360"/>
            <a:ext cx="2708028" cy="7385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700" dirty="0"/>
              <a:t>Categoría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5938567" y="6428359"/>
            <a:ext cx="2708028" cy="7385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700" dirty="0"/>
              <a:t>Subcategoría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8909535" y="6428359"/>
            <a:ext cx="5609492" cy="7385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700" dirty="0"/>
              <a:t>Concepto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1905000" y="2273382"/>
            <a:ext cx="7327276" cy="7385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u="sng" dirty="0">
                <a:latin typeface="+mj-lt"/>
              </a:rPr>
              <a:t>Estructura del Libro Electrónico</a:t>
            </a:r>
          </a:p>
        </p:txBody>
      </p:sp>
    </p:spTree>
    <p:extLst>
      <p:ext uri="{BB962C8B-B14F-4D97-AF65-F5344CB8AC3E}">
        <p14:creationId xmlns:p14="http://schemas.microsoft.com/office/powerpoint/2010/main" val="301208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19400" y="1073865"/>
            <a:ext cx="14697513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>
                <a:solidFill>
                  <a:srgbClr val="0048CD"/>
                </a:solidFill>
                <a:latin typeface="+mj-lt"/>
              </a:rPr>
              <a:t>Manual de </a:t>
            </a: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Usuarios</a:t>
            </a:r>
            <a:endParaRPr lang="en-US" sz="6400" spc="-64" dirty="0">
              <a:solidFill>
                <a:srgbClr val="0048CD"/>
              </a:solidFill>
              <a:latin typeface="+mj-lt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9337" y="75902"/>
            <a:ext cx="1995926" cy="199592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20568905"/>
              </p:ext>
            </p:extLst>
          </p:nvPr>
        </p:nvGraphicFramePr>
        <p:xfrm>
          <a:off x="2566322" y="2617144"/>
          <a:ext cx="12192000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88333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19400" y="1073865"/>
            <a:ext cx="14697513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>
                <a:solidFill>
                  <a:srgbClr val="0048CD"/>
                </a:solidFill>
                <a:latin typeface="+mj-lt"/>
              </a:rPr>
              <a:t>Manual de </a:t>
            </a: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Usuarios</a:t>
            </a:r>
            <a:endParaRPr lang="en-US" sz="6400" spc="-64" dirty="0">
              <a:solidFill>
                <a:srgbClr val="0048CD"/>
              </a:solidFill>
              <a:latin typeface="+mj-lt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9337" y="75902"/>
            <a:ext cx="1995926" cy="199592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01451779"/>
              </p:ext>
            </p:extLst>
          </p:nvPr>
        </p:nvGraphicFramePr>
        <p:xfrm>
          <a:off x="2566322" y="2617144"/>
          <a:ext cx="12192000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03976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19400" y="1073865"/>
            <a:ext cx="14697513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>
                <a:solidFill>
                  <a:srgbClr val="0048CD"/>
                </a:solidFill>
                <a:latin typeface="+mj-lt"/>
              </a:rPr>
              <a:t>LRE-</a:t>
            </a: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Flujo</a:t>
            </a:r>
            <a:endParaRPr lang="en-US" sz="6400" spc="-64" dirty="0">
              <a:solidFill>
                <a:srgbClr val="0048CD"/>
              </a:solidFill>
              <a:latin typeface="+mj-lt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337" y="75902"/>
            <a:ext cx="1995926" cy="199592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10" y="2071828"/>
            <a:ext cx="16705003" cy="81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3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2819400" y="1073865"/>
            <a:ext cx="14697513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>
                <a:solidFill>
                  <a:srgbClr val="0048CD"/>
                </a:solidFill>
                <a:latin typeface="+mj-lt"/>
              </a:rPr>
              <a:t>LRE-</a:t>
            </a: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Flujo</a:t>
            </a:r>
            <a:endParaRPr lang="en-US" sz="6400" spc="-64" dirty="0">
              <a:solidFill>
                <a:srgbClr val="0048CD"/>
              </a:solidFill>
              <a:latin typeface="+mj-lt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337" y="75902"/>
            <a:ext cx="1995926" cy="1995926"/>
          </a:xfrm>
          <a:prstGeom prst="rect">
            <a:avLst/>
          </a:prstGeom>
        </p:spPr>
      </p:pic>
      <p:pic>
        <p:nvPicPr>
          <p:cNvPr id="11" name="Imagen 10" descr="C:\Users\rpuente\AppData\Local\Microsoft\Windows\INetCache\Content.MSO\9EEC6501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55" y="3238500"/>
            <a:ext cx="4211792" cy="4848090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6"/>
          <a:srcRect t="6102" b="9256"/>
          <a:stretch/>
        </p:blipFill>
        <p:spPr bwMode="auto">
          <a:xfrm>
            <a:off x="6934200" y="5067300"/>
            <a:ext cx="9753600" cy="4101547"/>
          </a:xfrm>
          <a:prstGeom prst="rect">
            <a:avLst/>
          </a:prstGeom>
          <a:ln>
            <a:solidFill>
              <a:schemeClr val="tx1"/>
            </a:solidFill>
            <a:prstDash val="dash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Conector angular 12"/>
          <p:cNvCxnSpPr>
            <a:stCxn id="11" idx="3"/>
            <a:endCxn id="12" idx="0"/>
          </p:cNvCxnSpPr>
          <p:nvPr/>
        </p:nvCxnSpPr>
        <p:spPr>
          <a:xfrm flipV="1">
            <a:off x="5668347" y="5067300"/>
            <a:ext cx="6142653" cy="595245"/>
          </a:xfrm>
          <a:prstGeom prst="bentConnector4">
            <a:avLst>
              <a:gd name="adj1" fmla="val 10304"/>
              <a:gd name="adj2" fmla="val 445639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677747" y="2718056"/>
            <a:ext cx="990600" cy="102249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+mj-lt"/>
              </a:rPr>
              <a:t>1</a:t>
            </a:r>
            <a:endParaRPr lang="es-CL" dirty="0">
              <a:latin typeface="+mj-lt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6022792" y="4334461"/>
            <a:ext cx="990600" cy="102249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+mj-lt"/>
              </a:rPr>
              <a:t>2</a:t>
            </a:r>
            <a:endParaRPr lang="es-CL" dirty="0">
              <a:latin typeface="+mj-l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2115800" y="6951385"/>
            <a:ext cx="4572000" cy="625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947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C:\Users\rpuente\AppData\Local\Microsoft\Windows\INetCache\Content.MSO\25BD1784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32" y="4798532"/>
            <a:ext cx="8876981" cy="41924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2819400" y="1073865"/>
            <a:ext cx="14697513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>
                <a:solidFill>
                  <a:srgbClr val="0048CD"/>
                </a:solidFill>
                <a:latin typeface="+mj-lt"/>
              </a:rPr>
              <a:t>LRE-</a:t>
            </a: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Flujo</a:t>
            </a:r>
            <a:endParaRPr lang="en-US" sz="6400" spc="-64" dirty="0">
              <a:solidFill>
                <a:srgbClr val="0048CD"/>
              </a:solidFill>
              <a:latin typeface="+mj-lt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9337" y="75902"/>
            <a:ext cx="1995926" cy="1995926"/>
          </a:xfrm>
          <a:prstGeom prst="rect">
            <a:avLst/>
          </a:prstGeom>
        </p:spPr>
      </p:pic>
      <p:cxnSp>
        <p:nvCxnSpPr>
          <p:cNvPr id="13" name="Conector angular 12"/>
          <p:cNvCxnSpPr>
            <a:stCxn id="17" idx="0"/>
          </p:cNvCxnSpPr>
          <p:nvPr/>
        </p:nvCxnSpPr>
        <p:spPr>
          <a:xfrm rot="16200000" flipH="1">
            <a:off x="7725162" y="-592449"/>
            <a:ext cx="1826855" cy="8727231"/>
          </a:xfrm>
          <a:prstGeom prst="bentConnector3">
            <a:avLst>
              <a:gd name="adj1" fmla="val -33964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7" name="Imagen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8" y="2857739"/>
            <a:ext cx="7749073" cy="41513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  <p:sp>
        <p:nvSpPr>
          <p:cNvPr id="14" name="Elipse 13"/>
          <p:cNvSpPr/>
          <p:nvPr/>
        </p:nvSpPr>
        <p:spPr>
          <a:xfrm>
            <a:off x="2230847" y="2245290"/>
            <a:ext cx="990600" cy="102249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+mj-lt"/>
              </a:rPr>
              <a:t>3</a:t>
            </a:r>
            <a:endParaRPr lang="es-CL" dirty="0">
              <a:latin typeface="+mj-lt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217367" y="5044364"/>
            <a:ext cx="1957873" cy="625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>
              <a:latin typeface="+mj-lt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5108190" y="4159839"/>
            <a:ext cx="990600" cy="102249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+mj-lt"/>
              </a:rPr>
              <a:t>4</a:t>
            </a:r>
            <a:endParaRPr lang="es-CL" dirty="0">
              <a:latin typeface="+mj-lt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712048" y="5554929"/>
            <a:ext cx="2946552" cy="625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7920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:\Users\rpuente\AppData\Local\Microsoft\Windows\INetCache\Content.MSO\DF415C32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71" y="3096263"/>
            <a:ext cx="10114390" cy="48271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2819400" y="1073865"/>
            <a:ext cx="14697513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>
                <a:solidFill>
                  <a:srgbClr val="0048CD"/>
                </a:solidFill>
                <a:latin typeface="+mj-lt"/>
              </a:rPr>
              <a:t>LRE-</a:t>
            </a: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Flujo</a:t>
            </a:r>
            <a:endParaRPr lang="en-US" sz="6400" spc="-64" dirty="0">
              <a:solidFill>
                <a:srgbClr val="0048CD"/>
              </a:solidFill>
              <a:latin typeface="+mj-lt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9337" y="75902"/>
            <a:ext cx="1995926" cy="1995926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11655900" y="2435704"/>
            <a:ext cx="990600" cy="102249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+mj-lt"/>
              </a:rPr>
              <a:t>5</a:t>
            </a:r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3297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C:\Users\rpuente\AppData\Local\Microsoft\Windows\INetCache\Content.MSO\DF415C32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57" y="2826697"/>
            <a:ext cx="9066211" cy="42405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2819400" y="1073865"/>
            <a:ext cx="14697513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>
                <a:solidFill>
                  <a:srgbClr val="0048CD"/>
                </a:solidFill>
                <a:latin typeface="+mj-lt"/>
              </a:rPr>
              <a:t>LRE-</a:t>
            </a: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Flujo</a:t>
            </a:r>
            <a:endParaRPr lang="en-US" sz="6400" spc="-64" dirty="0">
              <a:solidFill>
                <a:srgbClr val="0048CD"/>
              </a:solidFill>
              <a:latin typeface="+mj-lt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9337" y="75902"/>
            <a:ext cx="1995926" cy="1995926"/>
          </a:xfrm>
          <a:prstGeom prst="rect">
            <a:avLst/>
          </a:prstGeom>
        </p:spPr>
      </p:pic>
      <p:pic>
        <p:nvPicPr>
          <p:cNvPr id="20" name="Imagen 19" descr="C:\Users\rpuente\Downloads\declarado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2" y="8041698"/>
            <a:ext cx="4356000" cy="104400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</p:spPr>
      </p:pic>
      <p:pic>
        <p:nvPicPr>
          <p:cNvPr id="21" name="Imagen 20" descr="C:\Users\rpuente\Downloads\declaradoConObservaciones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6" y="6676200"/>
            <a:ext cx="4500000" cy="104400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</p:spPr>
      </p:pic>
      <p:pic>
        <p:nvPicPr>
          <p:cNvPr id="22" name="Imagen 21" descr="C:\Users\rpuente\Downloads\DeclaracionEnProceso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" r="-514"/>
          <a:stretch/>
        </p:blipFill>
        <p:spPr bwMode="auto">
          <a:xfrm>
            <a:off x="552166" y="5310702"/>
            <a:ext cx="4500000" cy="104400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 descr="C:\Users\rpuente\Downloads\rectificacion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870" y="5096112"/>
            <a:ext cx="5724000" cy="108000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</p:spPr>
      </p:pic>
      <p:pic>
        <p:nvPicPr>
          <p:cNvPr id="24" name="Imagen 23" descr="C:\Users\rpuente\Downloads\rectificacionObservaciones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155" y="6406149"/>
            <a:ext cx="5760000" cy="108000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</p:spPr>
      </p:pic>
      <p:pic>
        <p:nvPicPr>
          <p:cNvPr id="25" name="Imagen 24" descr="C:\Users\rpuente\Downloads\RectificacionEnProceso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870" y="7771132"/>
            <a:ext cx="5832000" cy="108000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</p:spPr>
      </p:pic>
      <p:cxnSp>
        <p:nvCxnSpPr>
          <p:cNvPr id="26" name="Conector angular 25"/>
          <p:cNvCxnSpPr>
            <a:endCxn id="22" idx="0"/>
          </p:cNvCxnSpPr>
          <p:nvPr/>
        </p:nvCxnSpPr>
        <p:spPr>
          <a:xfrm rot="16200000" flipH="1" flipV="1">
            <a:off x="4477592" y="1115276"/>
            <a:ext cx="2520000" cy="5870852"/>
          </a:xfrm>
          <a:prstGeom prst="bentConnector3">
            <a:avLst>
              <a:gd name="adj1" fmla="val -9071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endCxn id="23" idx="0"/>
          </p:cNvCxnSpPr>
          <p:nvPr/>
        </p:nvCxnSpPr>
        <p:spPr>
          <a:xfrm rot="16200000" flipH="1">
            <a:off x="10761739" y="701981"/>
            <a:ext cx="2305410" cy="6482852"/>
          </a:xfrm>
          <a:prstGeom prst="bentConnector3">
            <a:avLst>
              <a:gd name="adj1" fmla="val -9916"/>
            </a:avLst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11322635" y="2519260"/>
            <a:ext cx="990600" cy="102249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+mj-lt"/>
              </a:rPr>
              <a:t>5</a:t>
            </a:r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565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5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0" y="3055500"/>
            <a:ext cx="4212000" cy="4212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4865" y="772378"/>
            <a:ext cx="9287313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Transformación</a:t>
            </a:r>
            <a:r>
              <a:rPr lang="en-US" sz="6400" spc="-64" dirty="0">
                <a:solidFill>
                  <a:srgbClr val="0048CD"/>
                </a:solidFill>
                <a:latin typeface="Muli Bold"/>
              </a:rPr>
              <a:t> </a:t>
            </a:r>
            <a:r>
              <a:rPr lang="en-US" sz="6400" spc="-64" dirty="0">
                <a:solidFill>
                  <a:srgbClr val="0048CD"/>
                </a:solidFill>
                <a:latin typeface="+mj-lt"/>
              </a:rPr>
              <a:t>Digital</a:t>
            </a:r>
          </a:p>
        </p:txBody>
      </p:sp>
      <p:sp>
        <p:nvSpPr>
          <p:cNvPr id="6" name="Elipse 5"/>
          <p:cNvSpPr/>
          <p:nvPr/>
        </p:nvSpPr>
        <p:spPr>
          <a:xfrm>
            <a:off x="6642000" y="2857500"/>
            <a:ext cx="4644000" cy="46080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/>
          <p:cNvSpPr/>
          <p:nvPr/>
        </p:nvSpPr>
        <p:spPr>
          <a:xfrm>
            <a:off x="3505200" y="3078850"/>
            <a:ext cx="533400" cy="685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/>
          <p:cNvSpPr/>
          <p:nvPr/>
        </p:nvSpPr>
        <p:spPr>
          <a:xfrm>
            <a:off x="2086120" y="5410915"/>
            <a:ext cx="533400" cy="685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/>
          <p:cNvSpPr/>
          <p:nvPr/>
        </p:nvSpPr>
        <p:spPr>
          <a:xfrm>
            <a:off x="3982018" y="8031484"/>
            <a:ext cx="533400" cy="685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/>
          <p:cNvSpPr/>
          <p:nvPr/>
        </p:nvSpPr>
        <p:spPr>
          <a:xfrm>
            <a:off x="13399061" y="3022683"/>
            <a:ext cx="533400" cy="685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/>
          <p:cNvSpPr/>
          <p:nvPr/>
        </p:nvSpPr>
        <p:spPr>
          <a:xfrm>
            <a:off x="15240000" y="5901518"/>
            <a:ext cx="533400" cy="685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/>
          <p:cNvSpPr/>
          <p:nvPr/>
        </p:nvSpPr>
        <p:spPr>
          <a:xfrm>
            <a:off x="14094554" y="8572500"/>
            <a:ext cx="533400" cy="685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4" name="Conector angular 13"/>
          <p:cNvCxnSpPr>
            <a:stCxn id="6" idx="1"/>
            <a:endCxn id="7" idx="4"/>
          </p:cNvCxnSpPr>
          <p:nvPr/>
        </p:nvCxnSpPr>
        <p:spPr>
          <a:xfrm rot="16200000" flipH="1" flipV="1">
            <a:off x="5430837" y="1873389"/>
            <a:ext cx="232324" cy="3550198"/>
          </a:xfrm>
          <a:prstGeom prst="bentConnector5">
            <a:avLst>
              <a:gd name="adj1" fmla="val -98397"/>
              <a:gd name="adj2" fmla="val 55822"/>
              <a:gd name="adj3" fmla="val 198397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r 14"/>
          <p:cNvCxnSpPr>
            <a:stCxn id="6" idx="2"/>
            <a:endCxn id="8" idx="6"/>
          </p:cNvCxnSpPr>
          <p:nvPr/>
        </p:nvCxnSpPr>
        <p:spPr>
          <a:xfrm rot="10800000" flipV="1">
            <a:off x="2619520" y="5161499"/>
            <a:ext cx="4022480" cy="592315"/>
          </a:xfrm>
          <a:prstGeom prst="bentConnector3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/>
          <p:cNvCxnSpPr>
            <a:stCxn id="6" idx="3"/>
            <a:endCxn id="9" idx="4"/>
          </p:cNvCxnSpPr>
          <p:nvPr/>
        </p:nvCxnSpPr>
        <p:spPr>
          <a:xfrm rot="5400000">
            <a:off x="4822103" y="6217289"/>
            <a:ext cx="1926610" cy="3073380"/>
          </a:xfrm>
          <a:prstGeom prst="bentConnector3">
            <a:avLst>
              <a:gd name="adj1" fmla="val 11186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>
            <a:stCxn id="11" idx="4"/>
            <a:endCxn id="6" idx="6"/>
          </p:cNvCxnSpPr>
          <p:nvPr/>
        </p:nvCxnSpPr>
        <p:spPr>
          <a:xfrm rot="5400000" flipH="1">
            <a:off x="12683441" y="3764059"/>
            <a:ext cx="1425818" cy="4220700"/>
          </a:xfrm>
          <a:prstGeom prst="bentConnector4">
            <a:avLst>
              <a:gd name="adj1" fmla="val -16033"/>
              <a:gd name="adj2" fmla="val 53159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4"/>
          <p:cNvCxnSpPr>
            <a:stCxn id="6" idx="7"/>
            <a:endCxn id="10" idx="4"/>
          </p:cNvCxnSpPr>
          <p:nvPr/>
        </p:nvCxnSpPr>
        <p:spPr>
          <a:xfrm rot="16200000" flipH="1">
            <a:off x="12047752" y="2090475"/>
            <a:ext cx="176157" cy="3059859"/>
          </a:xfrm>
          <a:prstGeom prst="bentConnector5">
            <a:avLst>
              <a:gd name="adj1" fmla="val -129771"/>
              <a:gd name="adj2" fmla="val 56755"/>
              <a:gd name="adj3" fmla="val 229771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/>
          <p:cNvCxnSpPr>
            <a:stCxn id="6" idx="5"/>
            <a:endCxn id="12" idx="4"/>
          </p:cNvCxnSpPr>
          <p:nvPr/>
        </p:nvCxnSpPr>
        <p:spPr>
          <a:xfrm rot="16200000" flipH="1">
            <a:off x="11249765" y="6146811"/>
            <a:ext cx="2467626" cy="3755352"/>
          </a:xfrm>
          <a:prstGeom prst="bentConnector3">
            <a:avLst>
              <a:gd name="adj1" fmla="val 109264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13871890" y="4980606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Pactos de Reducción Temporal de Jornada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524865" y="4557055"/>
            <a:ext cx="3697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Contrato de trabajo electrónico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2882571" y="743488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Ley de Inclusión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12056003" y="2066323"/>
            <a:ext cx="321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Teletrabajo y Trabajo a Distancia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2399423" y="2160265"/>
            <a:ext cx="2744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Denuncias Laborales Web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12589210" y="7669041"/>
            <a:ext cx="354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Libro de Remuneraciones Electrónico</a:t>
            </a: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4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xmlns="" id="{F59A30D5-09A6-462E-B50E-D22A9D741E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108" y="7769235"/>
            <a:ext cx="2106482" cy="12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48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19400" y="1073865"/>
            <a:ext cx="14697513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>
                <a:solidFill>
                  <a:srgbClr val="0048CD"/>
                </a:solidFill>
                <a:latin typeface="+mj-lt"/>
              </a:rPr>
              <a:t>LRE-</a:t>
            </a: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Nuevas</a:t>
            </a:r>
            <a:r>
              <a:rPr lang="en-US" sz="6400" spc="-64" dirty="0">
                <a:solidFill>
                  <a:srgbClr val="0048CD"/>
                </a:solidFill>
                <a:latin typeface="+mj-lt"/>
              </a:rPr>
              <a:t> </a:t>
            </a: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funcionalidades</a:t>
            </a:r>
            <a:endParaRPr lang="en-US" sz="6400" spc="-64" dirty="0">
              <a:solidFill>
                <a:srgbClr val="0048CD"/>
              </a:solidFill>
              <a:latin typeface="+mj-lt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337" y="75902"/>
            <a:ext cx="1995926" cy="1995926"/>
          </a:xfrm>
          <a:prstGeom prst="rect">
            <a:avLst/>
          </a:prstGeom>
        </p:spPr>
      </p:pic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458276043"/>
              </p:ext>
            </p:extLst>
          </p:nvPr>
        </p:nvGraphicFramePr>
        <p:xfrm>
          <a:off x="1752600" y="3074396"/>
          <a:ext cx="14173200" cy="542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92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19400" y="1073865"/>
            <a:ext cx="14697513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Soporte</a:t>
            </a:r>
            <a:r>
              <a:rPr lang="en-US" sz="6400" spc="-64" dirty="0">
                <a:solidFill>
                  <a:srgbClr val="0048CD"/>
                </a:solidFill>
                <a:latin typeface="+mj-lt"/>
              </a:rPr>
              <a:t> LRE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9337" y="75902"/>
            <a:ext cx="1995926" cy="1995926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25783"/>
              </p:ext>
            </p:extLst>
          </p:nvPr>
        </p:nvGraphicFramePr>
        <p:xfrm>
          <a:off x="1752599" y="3475119"/>
          <a:ext cx="13563600" cy="4035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276">
                  <a:extLst>
                    <a:ext uri="{9D8B030D-6E8A-4147-A177-3AD203B41FA5}">
                      <a16:colId xmlns:a16="http://schemas.microsoft.com/office/drawing/2014/main" xmlns="" val="4065093590"/>
                    </a:ext>
                  </a:extLst>
                </a:gridCol>
                <a:gridCol w="4857662">
                  <a:extLst>
                    <a:ext uri="{9D8B030D-6E8A-4147-A177-3AD203B41FA5}">
                      <a16:colId xmlns:a16="http://schemas.microsoft.com/office/drawing/2014/main" xmlns="" val="2788208127"/>
                    </a:ext>
                  </a:extLst>
                </a:gridCol>
                <a:gridCol w="4857662">
                  <a:extLst>
                    <a:ext uri="{9D8B030D-6E8A-4147-A177-3AD203B41FA5}">
                      <a16:colId xmlns:a16="http://schemas.microsoft.com/office/drawing/2014/main" xmlns="" val="774902339"/>
                    </a:ext>
                  </a:extLst>
                </a:gridCol>
              </a:tblGrid>
              <a:tr h="1345076">
                <a:tc>
                  <a:txBody>
                    <a:bodyPr/>
                    <a:lstStyle/>
                    <a:p>
                      <a:pPr algn="ctr"/>
                      <a:r>
                        <a:rPr lang="es-CL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Centro de atención telefónico (DAU)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800" b="0" dirty="0">
                          <a:solidFill>
                            <a:schemeClr val="tx1"/>
                          </a:solidFill>
                        </a:rPr>
                        <a:t>Mesa</a:t>
                      </a:r>
                      <a:r>
                        <a:rPr lang="es-CL" sz="2800" b="0" baseline="0" dirty="0">
                          <a:solidFill>
                            <a:schemeClr val="tx1"/>
                          </a:solidFill>
                        </a:rPr>
                        <a:t> de ayuda</a:t>
                      </a:r>
                    </a:p>
                    <a:p>
                      <a:pPr algn="just"/>
                      <a:r>
                        <a:rPr lang="es-CL" sz="2800" b="0" baseline="0" dirty="0">
                          <a:solidFill>
                            <a:schemeClr val="tx1"/>
                          </a:solidFill>
                        </a:rPr>
                        <a:t>Primer nivel de atención</a:t>
                      </a:r>
                      <a:endParaRPr lang="es-CL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0" dirty="0">
                          <a:solidFill>
                            <a:schemeClr val="tx1"/>
                          </a:solidFill>
                        </a:rPr>
                        <a:t>600 450 4000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698053"/>
                  </a:ext>
                </a:extLst>
              </a:tr>
              <a:tr h="1345076">
                <a:tc>
                  <a:txBody>
                    <a:bodyPr/>
                    <a:lstStyle/>
                    <a:p>
                      <a:pPr algn="ctr"/>
                      <a:r>
                        <a:rPr lang="es-CL" sz="2800" b="0" dirty="0">
                          <a:solidFill>
                            <a:schemeClr val="tx1"/>
                          </a:solidFill>
                        </a:rPr>
                        <a:t>Dpto. de Inspección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800" b="0" dirty="0">
                          <a:solidFill>
                            <a:schemeClr val="tx1"/>
                          </a:solidFill>
                        </a:rPr>
                        <a:t>Equipo LRE</a:t>
                      </a:r>
                    </a:p>
                    <a:p>
                      <a:pPr algn="just"/>
                      <a:r>
                        <a:rPr lang="es-CL" sz="2800" b="0" dirty="0">
                          <a:solidFill>
                            <a:schemeClr val="tx1"/>
                          </a:solidFill>
                        </a:rPr>
                        <a:t>Segundo</a:t>
                      </a:r>
                      <a:r>
                        <a:rPr lang="es-CL" sz="2800" b="0" baseline="0" dirty="0">
                          <a:solidFill>
                            <a:schemeClr val="tx1"/>
                          </a:solidFill>
                        </a:rPr>
                        <a:t> nivel de atención</a:t>
                      </a:r>
                      <a:endParaRPr lang="es-CL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0" dirty="0">
                          <a:solidFill>
                            <a:schemeClr val="tx1"/>
                          </a:solidFill>
                          <a:hlinkClick r:id="rId6"/>
                        </a:rPr>
                        <a:t>lre@dt.gob.cl</a:t>
                      </a:r>
                      <a:endParaRPr lang="es-CL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441388"/>
                  </a:ext>
                </a:extLst>
              </a:tr>
              <a:tr h="1345076">
                <a:tc>
                  <a:txBody>
                    <a:bodyPr/>
                    <a:lstStyle/>
                    <a:p>
                      <a:pPr algn="ctr"/>
                      <a:r>
                        <a:rPr lang="es-CL" sz="2800" b="0" dirty="0">
                          <a:solidFill>
                            <a:schemeClr val="tx1"/>
                          </a:solidFill>
                        </a:rPr>
                        <a:t>Dpto.</a:t>
                      </a:r>
                      <a:r>
                        <a:rPr lang="es-CL" sz="2800" b="0" baseline="0" dirty="0">
                          <a:solidFill>
                            <a:schemeClr val="tx1"/>
                          </a:solidFill>
                        </a:rPr>
                        <a:t> de tecnologías de la información (DTI)</a:t>
                      </a:r>
                      <a:endParaRPr lang="es-CL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800" b="0" dirty="0">
                          <a:solidFill>
                            <a:schemeClr val="tx1"/>
                          </a:solidFill>
                        </a:rPr>
                        <a:t>Tercer</a:t>
                      </a:r>
                      <a:r>
                        <a:rPr lang="es-CL" sz="2800" b="0" baseline="0" dirty="0">
                          <a:solidFill>
                            <a:schemeClr val="tx1"/>
                          </a:solidFill>
                        </a:rPr>
                        <a:t> nivel de atención</a:t>
                      </a:r>
                      <a:endParaRPr lang="es-CL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1340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72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52543" y="632486"/>
            <a:ext cx="2114947" cy="1966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44353" y="7687614"/>
            <a:ext cx="2114947" cy="19669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8791934"/>
            <a:ext cx="6947128" cy="409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48CD"/>
                </a:solidFill>
                <a:latin typeface="Space Mono"/>
              </a:rPr>
              <a:t>LIBRO DE REMUNERACIONES ELECTRÓNICO</a:t>
            </a:r>
          </a:p>
        </p:txBody>
      </p:sp>
      <p:grpSp>
        <p:nvGrpSpPr>
          <p:cNvPr id="5" name="Group 5"/>
          <p:cNvGrpSpPr/>
          <p:nvPr/>
        </p:nvGrpSpPr>
        <p:grpSpPr>
          <a:xfrm rot="-5400000">
            <a:off x="10789149" y="2173002"/>
            <a:ext cx="7417275" cy="4800891"/>
            <a:chOff x="0" y="0"/>
            <a:chExt cx="1923367" cy="12449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23367" cy="1244915"/>
            </a:xfrm>
            <a:custGeom>
              <a:avLst/>
              <a:gdLst/>
              <a:ahLst/>
              <a:cxnLst/>
              <a:rect l="l" t="t" r="r" b="b"/>
              <a:pathLst>
                <a:path w="1923367" h="1244915">
                  <a:moveTo>
                    <a:pt x="1798906" y="1244915"/>
                  </a:moveTo>
                  <a:lnTo>
                    <a:pt x="124460" y="1244915"/>
                  </a:lnTo>
                  <a:cubicBezTo>
                    <a:pt x="55880" y="1244915"/>
                    <a:pt x="0" y="1189034"/>
                    <a:pt x="0" y="11204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120455"/>
                  </a:lnTo>
                  <a:cubicBezTo>
                    <a:pt x="1923367" y="1189035"/>
                    <a:pt x="1867487" y="1244915"/>
                    <a:pt x="1798907" y="1244915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5523506"/>
            <a:ext cx="7692379" cy="532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30703" y="2157943"/>
            <a:ext cx="8073573" cy="68625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10621" y="1881804"/>
            <a:ext cx="5383286" cy="5383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743200" y="774673"/>
            <a:ext cx="105918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>
                <a:solidFill>
                  <a:srgbClr val="0048CD"/>
                </a:solidFill>
                <a:latin typeface="+mj-lt"/>
              </a:rPr>
              <a:t>¿</a:t>
            </a: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Qué</a:t>
            </a:r>
            <a:r>
              <a:rPr lang="en-US" sz="6400" spc="-64" dirty="0">
                <a:solidFill>
                  <a:srgbClr val="0048CD"/>
                </a:solidFill>
                <a:latin typeface="+mj-lt"/>
              </a:rPr>
              <a:t> </a:t>
            </a: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es</a:t>
            </a:r>
            <a:r>
              <a:rPr lang="en-US" sz="6400" spc="-64" dirty="0">
                <a:solidFill>
                  <a:srgbClr val="0048CD"/>
                </a:solidFill>
                <a:latin typeface="+mj-lt"/>
              </a:rPr>
              <a:t> el LRE?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1947" y="225551"/>
            <a:ext cx="1995926" cy="1995926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769984522"/>
              </p:ext>
            </p:extLst>
          </p:nvPr>
        </p:nvGraphicFramePr>
        <p:xfrm>
          <a:off x="1052798" y="4077892"/>
          <a:ext cx="15125085" cy="217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38800" y="7016078"/>
            <a:ext cx="1800000" cy="1800000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439150" y="7016078"/>
            <a:ext cx="396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7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93246" y="8270139"/>
            <a:ext cx="2151110" cy="20005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590800" y="774673"/>
            <a:ext cx="105918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>
                <a:solidFill>
                  <a:srgbClr val="0048CD"/>
                </a:solidFill>
                <a:latin typeface="+mj-lt"/>
              </a:rPr>
              <a:t>¿</a:t>
            </a: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Qué</a:t>
            </a:r>
            <a:r>
              <a:rPr lang="en-US" sz="6400" spc="-64" dirty="0">
                <a:solidFill>
                  <a:srgbClr val="0048CD"/>
                </a:solidFill>
                <a:latin typeface="+mj-lt"/>
              </a:rPr>
              <a:t> </a:t>
            </a:r>
            <a:r>
              <a:rPr lang="en-US" sz="6400" spc="-64" dirty="0" err="1">
                <a:solidFill>
                  <a:srgbClr val="0048CD"/>
                </a:solidFill>
                <a:latin typeface="+mj-lt"/>
              </a:rPr>
              <a:t>es</a:t>
            </a:r>
            <a:r>
              <a:rPr lang="en-US" sz="6400" spc="-64" dirty="0">
                <a:solidFill>
                  <a:srgbClr val="0048CD"/>
                </a:solidFill>
                <a:latin typeface="+mj-lt"/>
              </a:rPr>
              <a:t> el LRE?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1947" y="225551"/>
            <a:ext cx="1995926" cy="1995926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82770729"/>
              </p:ext>
            </p:extLst>
          </p:nvPr>
        </p:nvGraphicFramePr>
        <p:xfrm>
          <a:off x="953115" y="3181828"/>
          <a:ext cx="15125085" cy="217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Rectángulo redondeado 13"/>
          <p:cNvSpPr/>
          <p:nvPr/>
        </p:nvSpPr>
        <p:spPr>
          <a:xfrm>
            <a:off x="1981200" y="5829300"/>
            <a:ext cx="12192000" cy="2440839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400" dirty="0">
                <a:latin typeface="+mj-lt"/>
              </a:rPr>
              <a:t>Plataforma electrónica puesta a disposición de los empleadores en el portal web de la Dirección del Trabajo (Portal Mi DT), a fin que estos informen estandarizada y periódicamente los pagos de remuneraciones efectuados a sus respectivos trabajadores, con carácter de equivalente en soporte electrónico de la obligación contenida en el artículo 62 del Código del Trabajo.</a:t>
            </a:r>
          </a:p>
        </p:txBody>
      </p:sp>
    </p:spTree>
    <p:extLst>
      <p:ext uri="{BB962C8B-B14F-4D97-AF65-F5344CB8AC3E}">
        <p14:creationId xmlns:p14="http://schemas.microsoft.com/office/powerpoint/2010/main" val="250563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93246" y="8270139"/>
            <a:ext cx="2151110" cy="20005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3124200" y="1114581"/>
            <a:ext cx="105918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>
                <a:solidFill>
                  <a:srgbClr val="0048CD"/>
                </a:solidFill>
                <a:latin typeface="Muli Bold"/>
              </a:rPr>
              <a:t>¿</a:t>
            </a:r>
            <a:r>
              <a:rPr lang="en-US" sz="6400" spc="-64" dirty="0" err="1">
                <a:solidFill>
                  <a:srgbClr val="0048CD"/>
                </a:solidFill>
                <a:latin typeface="Muli Bold"/>
              </a:rPr>
              <a:t>Qué</a:t>
            </a:r>
            <a:r>
              <a:rPr lang="en-US" sz="6400" spc="-64" dirty="0">
                <a:solidFill>
                  <a:srgbClr val="0048CD"/>
                </a:solidFill>
                <a:latin typeface="Muli Bold"/>
              </a:rPr>
              <a:t> </a:t>
            </a:r>
            <a:r>
              <a:rPr lang="en-US" sz="6400" spc="-64" dirty="0" err="1">
                <a:solidFill>
                  <a:srgbClr val="0048CD"/>
                </a:solidFill>
                <a:latin typeface="Muli Bold"/>
              </a:rPr>
              <a:t>es</a:t>
            </a:r>
            <a:r>
              <a:rPr lang="en-US" sz="6400" spc="-64" dirty="0">
                <a:solidFill>
                  <a:srgbClr val="0048CD"/>
                </a:solidFill>
                <a:latin typeface="Muli Bold"/>
              </a:rPr>
              <a:t> el LRE?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1947" y="225551"/>
            <a:ext cx="1995926" cy="1995926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60018512"/>
              </p:ext>
            </p:extLst>
          </p:nvPr>
        </p:nvGraphicFramePr>
        <p:xfrm>
          <a:off x="2014728" y="2908671"/>
          <a:ext cx="14308146" cy="490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0029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93246" y="8270139"/>
            <a:ext cx="2151110" cy="20005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3124200" y="1114581"/>
            <a:ext cx="105918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 err="1">
                <a:solidFill>
                  <a:srgbClr val="0048CD"/>
                </a:solidFill>
                <a:latin typeface="Muli Bold"/>
              </a:rPr>
              <a:t>Beneficios</a:t>
            </a:r>
            <a:r>
              <a:rPr lang="en-US" sz="6400" spc="-64" dirty="0">
                <a:solidFill>
                  <a:srgbClr val="0048CD"/>
                </a:solidFill>
                <a:latin typeface="Muli Bold"/>
              </a:rPr>
              <a:t> del LRE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1947" y="225551"/>
            <a:ext cx="1995926" cy="1995926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050709118"/>
              </p:ext>
            </p:extLst>
          </p:nvPr>
        </p:nvGraphicFramePr>
        <p:xfrm>
          <a:off x="1295400" y="2712502"/>
          <a:ext cx="15141066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95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19400" y="657812"/>
            <a:ext cx="6781800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>
                <a:solidFill>
                  <a:srgbClr val="0048CD"/>
                </a:solidFill>
                <a:latin typeface="Muli Bold"/>
              </a:rPr>
              <a:t>MVP-LRE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337" y="75902"/>
            <a:ext cx="1995926" cy="1995926"/>
          </a:xfrm>
          <a:prstGeom prst="rect">
            <a:avLst/>
          </a:prstGeom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915863739"/>
              </p:ext>
            </p:extLst>
          </p:nvPr>
        </p:nvGraphicFramePr>
        <p:xfrm>
          <a:off x="2819400" y="2459560"/>
          <a:ext cx="12851372" cy="6417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3933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93246" y="8270139"/>
            <a:ext cx="2151110" cy="20005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3124200" y="1114581"/>
            <a:ext cx="105918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 err="1">
                <a:solidFill>
                  <a:srgbClr val="0048CD"/>
                </a:solidFill>
                <a:latin typeface="Muli Bold"/>
              </a:rPr>
              <a:t>Respaldo</a:t>
            </a:r>
            <a:r>
              <a:rPr lang="en-US" sz="6400" spc="-64" dirty="0">
                <a:solidFill>
                  <a:srgbClr val="0048CD"/>
                </a:solidFill>
                <a:latin typeface="Muli Bold"/>
              </a:rPr>
              <a:t> </a:t>
            </a:r>
            <a:r>
              <a:rPr lang="en-US" sz="6400" spc="-64" dirty="0" err="1">
                <a:solidFill>
                  <a:srgbClr val="0048CD"/>
                </a:solidFill>
                <a:latin typeface="Muli Bold"/>
              </a:rPr>
              <a:t>jurídico</a:t>
            </a:r>
            <a:endParaRPr lang="en-US" sz="6400" spc="-64" dirty="0">
              <a:solidFill>
                <a:srgbClr val="0048CD"/>
              </a:solidFill>
              <a:latin typeface="Muli Bold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1947" y="225551"/>
            <a:ext cx="1995926" cy="199592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35052416"/>
              </p:ext>
            </p:extLst>
          </p:nvPr>
        </p:nvGraphicFramePr>
        <p:xfrm>
          <a:off x="1807478" y="2013041"/>
          <a:ext cx="13225244" cy="745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4853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5509816"/>
            <a:ext cx="2151110" cy="20005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7795043"/>
            <a:ext cx="2151110" cy="2000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3138"/>
          <a:stretch/>
        </p:blipFill>
        <p:spPr>
          <a:xfrm>
            <a:off x="13932461" y="9901686"/>
            <a:ext cx="2939144" cy="3853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8190" y="114315"/>
            <a:ext cx="2151110" cy="2000532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819400" y="1073865"/>
            <a:ext cx="14697513" cy="91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 err="1">
                <a:solidFill>
                  <a:srgbClr val="0048CD"/>
                </a:solidFill>
                <a:latin typeface="Muli Bold"/>
              </a:rPr>
              <a:t>Dictamen</a:t>
            </a:r>
            <a:r>
              <a:rPr lang="en-US" sz="6400" spc="-64" dirty="0">
                <a:solidFill>
                  <a:srgbClr val="0048CD"/>
                </a:solidFill>
                <a:latin typeface="Muli Bold"/>
              </a:rPr>
              <a:t> LRE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9337" y="75902"/>
            <a:ext cx="1995926" cy="199592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4059054"/>
              </p:ext>
            </p:extLst>
          </p:nvPr>
        </p:nvGraphicFramePr>
        <p:xfrm>
          <a:off x="2566322" y="2617144"/>
          <a:ext cx="12192000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01985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E07FE98851F9143AFD14F001530F996" ma:contentTypeVersion="13" ma:contentTypeDescription="Crear nuevo documento." ma:contentTypeScope="" ma:versionID="73ee4d39c5441b234ddf3a57bfabfa79">
  <xsd:schema xmlns:xsd="http://www.w3.org/2001/XMLSchema" xmlns:xs="http://www.w3.org/2001/XMLSchema" xmlns:p="http://schemas.microsoft.com/office/2006/metadata/properties" xmlns:ns3="9638e5b3-a370-47b4-9d7b-1ae28e369e3c" xmlns:ns4="2849be34-f469-4e3a-92b8-2d297622e57c" targetNamespace="http://schemas.microsoft.com/office/2006/metadata/properties" ma:root="true" ma:fieldsID="1c0fc75512048cd50c566ecadb103540" ns3:_="" ns4:_="">
    <xsd:import namespace="9638e5b3-a370-47b4-9d7b-1ae28e369e3c"/>
    <xsd:import namespace="2849be34-f469-4e3a-92b8-2d297622e5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8e5b3-a370-47b4-9d7b-1ae28e369e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9be34-f469-4e3a-92b8-2d297622e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8DBBBB-D575-4F00-8EF5-A39E7BFD88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E8996-1E88-45AD-8A82-F8BD4EB9D726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9638e5b3-a370-47b4-9d7b-1ae28e369e3c"/>
    <ds:schemaRef ds:uri="2849be34-f469-4e3a-92b8-2d297622e57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9A995D-714C-4EE4-B6D3-904025F6F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38e5b3-a370-47b4-9d7b-1ae28e369e3c"/>
    <ds:schemaRef ds:uri="2849be34-f469-4e3a-92b8-2d297622e5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10318</TotalTime>
  <Words>813</Words>
  <Application>Microsoft Office PowerPoint</Application>
  <PresentationFormat>Personalizado</PresentationFormat>
  <Paragraphs>221</Paragraphs>
  <Slides>22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Space Mono</vt:lpstr>
      <vt:lpstr>Muli Bold</vt:lpstr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Cierre LRE 08.05.2020</dc:title>
  <dc:creator>Rodrigo Puente Filipini</dc:creator>
  <cp:lastModifiedBy>Maria Alegria Lopez</cp:lastModifiedBy>
  <cp:revision>126</cp:revision>
  <dcterms:created xsi:type="dcterms:W3CDTF">2006-08-16T00:00:00Z</dcterms:created>
  <dcterms:modified xsi:type="dcterms:W3CDTF">2021-04-29T20:32:39Z</dcterms:modified>
  <dc:identifier>DAD2PQ7D7Sc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0x0101002E07FE98851F9143AFD14F001530F996</vt:lpwstr>
  </property>
</Properties>
</file>