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21"/>
  </p:notesMasterIdLst>
  <p:sldIdLst>
    <p:sldId id="264" r:id="rId2"/>
    <p:sldId id="325" r:id="rId3"/>
    <p:sldId id="301" r:id="rId4"/>
    <p:sldId id="261" r:id="rId5"/>
    <p:sldId id="331" r:id="rId6"/>
    <p:sldId id="360" r:id="rId7"/>
    <p:sldId id="339" r:id="rId8"/>
    <p:sldId id="340" r:id="rId9"/>
    <p:sldId id="341" r:id="rId10"/>
    <p:sldId id="342" r:id="rId11"/>
    <p:sldId id="344" r:id="rId12"/>
    <p:sldId id="345" r:id="rId13"/>
    <p:sldId id="346" r:id="rId14"/>
    <p:sldId id="348" r:id="rId15"/>
    <p:sldId id="349" r:id="rId16"/>
    <p:sldId id="343" r:id="rId17"/>
    <p:sldId id="362" r:id="rId18"/>
    <p:sldId id="332" r:id="rId19"/>
    <p:sldId id="33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llibert Alcides Novoa Godoy" initials="GANG" lastIdx="1" clrIdx="0">
    <p:extLst>
      <p:ext uri="{19B8F6BF-5375-455C-9EA6-DF929625EA0E}">
        <p15:presenceInfo xmlns:p15="http://schemas.microsoft.com/office/powerpoint/2012/main" userId="S::gullibert.novoa@SERNAGEOMIN.CL::037b5993-cb37-46b4-bd23-0122940498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6357" autoAdjust="0"/>
  </p:normalViewPr>
  <p:slideViewPr>
    <p:cSldViewPr snapToGrid="0" snapToObjects="1">
      <p:cViewPr varScale="1">
        <p:scale>
          <a:sx n="107" d="100"/>
          <a:sy n="107" d="100"/>
        </p:scale>
        <p:origin x="187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C9-4AAF-AEDA-02EAFE27FE1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C9-4AAF-AEDA-02EAFE27FE16}"/>
              </c:ext>
            </c:extLst>
          </c:dPt>
          <c:dPt>
            <c:idx val="2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C9-4AAF-AEDA-02EAFE27FE16}"/>
              </c:ext>
            </c:extLst>
          </c:dPt>
          <c:dLbls>
            <c:dLbl>
              <c:idx val="0"/>
              <c:layout>
                <c:manualLayout>
                  <c:x val="7.4265983815960598E-2"/>
                  <c:y val="2.2246341651398001E-2"/>
                </c:manualLayout>
              </c:layout>
              <c:tx>
                <c:rich>
                  <a:bodyPr/>
                  <a:lstStyle/>
                  <a:p>
                    <a:fld id="{6273A861-2715-4AF2-B29F-F77A959B9A26}" type="CATEGORYNAME">
                      <a:rPr lang="en-US" sz="1400" b="1">
                        <a:latin typeface="Didact Gothic" panose="020B0604020202020204" charset="0"/>
                        <a:cs typeface="Didact Gothic" panose="020B0604020202020204" charset="0"/>
                      </a:rPr>
                      <a:pPr/>
                      <a:t>[NOMBRE DE CATEGORÍA]</a:t>
                    </a:fld>
                    <a:r>
                      <a:rPr lang="en-US" sz="1400" b="1" baseline="0">
                        <a:latin typeface="Didact Gothic" panose="020B0604020202020204" charset="0"/>
                        <a:cs typeface="Didact Gothic" panose="020B0604020202020204" charset="0"/>
                      </a:rPr>
                      <a:t>
</a:t>
                    </a:r>
                    <a:fld id="{6DAE17C6-3A57-4E19-A92A-922DD8EB3197}" type="PERCENTAGE">
                      <a:rPr lang="en-US" sz="1400" b="1" baseline="0">
                        <a:latin typeface="Didact Gothic" panose="020B0604020202020204" charset="0"/>
                        <a:cs typeface="Didact Gothic" panose="020B0604020202020204" charset="0"/>
                      </a:rPr>
                      <a:pPr/>
                      <a:t>[PORCENTAJE]</a:t>
                    </a:fld>
                    <a:endParaRPr lang="en-US" sz="1400" b="1" baseline="0">
                      <a:latin typeface="Didact Gothic" panose="020B0604020202020204" charset="0"/>
                      <a:cs typeface="Didact Gothic" panose="020B060402020202020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67409147824637"/>
                      <c:h val="0.232995208164789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C9-4AAF-AEDA-02EAFE27FE16}"/>
                </c:ext>
              </c:extLst>
            </c:dLbl>
            <c:dLbl>
              <c:idx val="1"/>
              <c:layout>
                <c:manualLayout>
                  <c:x val="0.18244770098218535"/>
                  <c:y val="-5.0262329463878277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0BB37A-CC32-4CA6-87C8-64FCDBDC89F0}" type="CATEGORYNAME">
                      <a:rPr lang="en-US" sz="1400" b="1">
                        <a:latin typeface="Didact Gothic" panose="020B0604020202020204" charset="0"/>
                        <a:cs typeface="Didact Gothic" panose="020B0604020202020204" charset="0"/>
                      </a:rPr>
                      <a:pPr>
                        <a:defRPr/>
                      </a:pPr>
                      <a:t>[NOMBRE DE CATEGORÍA]</a:t>
                    </a:fld>
                    <a:r>
                      <a:rPr lang="en-US" sz="1400" b="1" baseline="0">
                        <a:latin typeface="Didact Gothic" panose="020B0604020202020204" charset="0"/>
                        <a:cs typeface="Didact Gothic" panose="020B0604020202020204" charset="0"/>
                      </a:rPr>
                      <a:t>
</a:t>
                    </a:r>
                    <a:fld id="{DAD76CCE-D031-48F8-9D26-968655924BB1}" type="PERCENTAGE">
                      <a:rPr lang="en-US" sz="1400" b="1" baseline="0">
                        <a:latin typeface="Didact Gothic" panose="020B0604020202020204" charset="0"/>
                        <a:cs typeface="Didact Gothic" panose="020B0604020202020204" charset="0"/>
                      </a:rPr>
                      <a:pPr>
                        <a:defRPr/>
                      </a:pPr>
                      <a:t>[PORCENTAJE]</a:t>
                    </a:fld>
                    <a:endParaRPr lang="en-US" sz="1400" b="1" baseline="0">
                      <a:latin typeface="Didact Gothic" panose="020B0604020202020204" charset="0"/>
                      <a:cs typeface="Didact Gothic" panose="020B0604020202020204" charset="0"/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5012"/>
                        <a:gd name="adj2" fmla="val -5235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794811562506405"/>
                      <c:h val="0.243047627915638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7C9-4AAF-AEDA-02EAFE27FE16}"/>
                </c:ext>
              </c:extLst>
            </c:dLbl>
            <c:dLbl>
              <c:idx val="2"/>
              <c:layout>
                <c:manualLayout>
                  <c:x val="-7.1171512279961588E-2"/>
                  <c:y val="0.18925262811133831"/>
                </c:manualLayout>
              </c:layout>
              <c:tx>
                <c:rich>
                  <a:bodyPr/>
                  <a:lstStyle/>
                  <a:p>
                    <a:fld id="{0EFF042A-E0BD-4609-8A6B-A41F62422DD0}" type="CATEGORYNAME">
                      <a:rPr lang="en-US" sz="1400" b="1">
                        <a:latin typeface="Didact Gothic" panose="020B0604020202020204" charset="0"/>
                        <a:cs typeface="Didact Gothic" panose="020B0604020202020204" charset="0"/>
                      </a:rPr>
                      <a:pPr/>
                      <a:t>[NOMBRE DE CATEGORÍA]</a:t>
                    </a:fld>
                    <a:r>
                      <a:rPr lang="en-US" sz="1400" b="1" baseline="0">
                        <a:latin typeface="Didact Gothic" panose="020B0604020202020204" charset="0"/>
                        <a:cs typeface="Didact Gothic" panose="020B0604020202020204" charset="0"/>
                      </a:rPr>
                      <a:t>
</a:t>
                    </a:r>
                    <a:fld id="{6E0E8024-7388-4E89-8B9C-A747631918BA}" type="PERCENTAGE">
                      <a:rPr lang="en-US" sz="1400" b="1" baseline="0">
                        <a:latin typeface="Didact Gothic" panose="020B0604020202020204" charset="0"/>
                        <a:cs typeface="Didact Gothic" panose="020B0604020202020204" charset="0"/>
                      </a:rPr>
                      <a:pPr/>
                      <a:t>[PORCENTAJE]</a:t>
                    </a:fld>
                    <a:endParaRPr lang="en-US" sz="1400" b="1" baseline="0">
                      <a:latin typeface="Didact Gothic" panose="020B0604020202020204" charset="0"/>
                      <a:cs typeface="Didact Gothic" panose="020B0604020202020204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43720392493139"/>
                      <c:h val="0.2389077703803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7C9-4AAF-AEDA-02EAFE27FE1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Hoja1!$D$4:$D$6</c:f>
              <c:strCache>
                <c:ptCount val="3"/>
                <c:pt idx="0">
                  <c:v>Activos</c:v>
                </c:pt>
                <c:pt idx="1">
                  <c:v>Inactivos</c:v>
                </c:pt>
                <c:pt idx="2">
                  <c:v>Abandonados</c:v>
                </c:pt>
              </c:strCache>
            </c:strRef>
          </c:cat>
          <c:val>
            <c:numRef>
              <c:f>Hoja1!$E$4:$E$6</c:f>
              <c:numCache>
                <c:formatCode>0%</c:formatCode>
                <c:ptCount val="3"/>
                <c:pt idx="0">
                  <c:v>0.15455746367239101</c:v>
                </c:pt>
                <c:pt idx="1">
                  <c:v>0.61690885072655222</c:v>
                </c:pt>
                <c:pt idx="2">
                  <c:v>0.2285336856010568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7C9-4AAF-AEDA-02EAFE27F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AC7FAF-70E0-419F-8CD3-47FFC8B4FCF3}" type="doc">
      <dgm:prSet loTypeId="urn:microsoft.com/office/officeart/2005/8/layout/cycle2" loCatId="cycle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CL"/>
        </a:p>
      </dgm:t>
    </dgm:pt>
    <dgm:pt modelId="{C7AF1F01-942C-4A38-80CD-A16168017481}">
      <dgm:prSet phldrT="[Texto]" custT="1"/>
      <dgm:spPr/>
      <dgm:t>
        <a:bodyPr/>
        <a:lstStyle/>
        <a:p>
          <a:pPr>
            <a:buClr>
              <a:srgbClr val="000000"/>
            </a:buClr>
            <a:buSzTx/>
            <a:buFont typeface="Arial"/>
            <a:buNone/>
          </a:pPr>
          <a:r>
            <a:rPr lang="es-CL" sz="1200" b="1" u="sng">
              <a:solidFill>
                <a:schemeClr val="bg1"/>
              </a:solidFill>
              <a:latin typeface="Didact Gothic"/>
              <a:cs typeface="Didact Gothic"/>
              <a:sym typeface="Didact Gothic"/>
            </a:rPr>
            <a:t>Seguridad</a:t>
          </a:r>
          <a:r>
            <a:rPr lang="es-CL" sz="1200">
              <a:solidFill>
                <a:schemeClr val="bg1"/>
              </a:solidFill>
              <a:latin typeface="Didact Gothic"/>
              <a:cs typeface="Didact Gothic"/>
              <a:sym typeface="Didact Gothic"/>
            </a:rPr>
            <a:t> de la Población y del Medio Ambiente. </a:t>
          </a:r>
          <a:endParaRPr lang="es-CL" sz="1200">
            <a:solidFill>
              <a:schemeClr val="bg1"/>
            </a:solidFill>
          </a:endParaRPr>
        </a:p>
      </dgm:t>
    </dgm:pt>
    <dgm:pt modelId="{26D826C0-2556-40EC-BC37-51869B3CE5A0}" type="parTrans" cxnId="{F4B4CC48-4461-4A1D-B29D-9804FC108BCF}">
      <dgm:prSet/>
      <dgm:spPr/>
      <dgm:t>
        <a:bodyPr/>
        <a:lstStyle/>
        <a:p>
          <a:endParaRPr lang="es-CL"/>
        </a:p>
      </dgm:t>
    </dgm:pt>
    <dgm:pt modelId="{B3571B2F-88E4-4C3C-8807-F8F563BC3CC5}" type="sibTrans" cxnId="{F4B4CC48-4461-4A1D-B29D-9804FC108BCF}">
      <dgm:prSet/>
      <dgm:spPr/>
      <dgm:t>
        <a:bodyPr/>
        <a:lstStyle/>
        <a:p>
          <a:endParaRPr lang="es-CL"/>
        </a:p>
      </dgm:t>
    </dgm:pt>
    <dgm:pt modelId="{1863D9E4-3BB1-4DE0-ADD2-DFFD0E54A5E5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/>
            <a:buNone/>
          </a:pPr>
          <a:r>
            <a:rPr lang="es-CL" b="1" u="sng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Gestión</a:t>
          </a:r>
          <a:r>
            <a:rPr lang="es-CL" b="1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 </a:t>
          </a:r>
          <a:r>
            <a:rPr lang="es-CL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de los depósitos</a:t>
          </a:r>
          <a:r>
            <a:rPr lang="es-CL" b="1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. </a:t>
          </a:r>
          <a:endParaRPr lang="es-CL"/>
        </a:p>
      </dgm:t>
    </dgm:pt>
    <dgm:pt modelId="{28B20845-2BFC-4981-9021-D279F8564668}" type="parTrans" cxnId="{77040EB1-32BE-4E66-A71D-81953F036778}">
      <dgm:prSet/>
      <dgm:spPr/>
      <dgm:t>
        <a:bodyPr/>
        <a:lstStyle/>
        <a:p>
          <a:endParaRPr lang="es-CL"/>
        </a:p>
      </dgm:t>
    </dgm:pt>
    <dgm:pt modelId="{DD0314A7-ED9A-4045-B838-A61A854BD7BB}" type="sibTrans" cxnId="{77040EB1-32BE-4E66-A71D-81953F036778}">
      <dgm:prSet/>
      <dgm:spPr/>
      <dgm:t>
        <a:bodyPr/>
        <a:lstStyle/>
        <a:p>
          <a:endParaRPr lang="es-CL"/>
        </a:p>
      </dgm:t>
    </dgm:pt>
    <dgm:pt modelId="{1F14C104-5423-4BC3-91CC-B4EEC9D2CF23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/>
            <a:buNone/>
          </a:pPr>
          <a:r>
            <a:rPr lang="es-CL" b="1" u="sng">
              <a:solidFill>
                <a:srgbClr val="00B050"/>
              </a:solidFill>
              <a:latin typeface="Didact Gothic"/>
              <a:cs typeface="Didact Gothic"/>
              <a:sym typeface="Didact Gothic"/>
            </a:rPr>
            <a:t>Trazabilidad</a:t>
          </a:r>
          <a:r>
            <a:rPr lang="es-CL" b="1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 </a:t>
          </a:r>
          <a:r>
            <a:rPr lang="es-CL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en todas las fases del deposito. </a:t>
          </a:r>
          <a:endParaRPr lang="es-CL"/>
        </a:p>
      </dgm:t>
    </dgm:pt>
    <dgm:pt modelId="{244FDE8F-C9EF-4F0F-9E40-886C4C30DD11}" type="parTrans" cxnId="{B2DB2B0E-264D-4B8C-9FCA-D89253E2504A}">
      <dgm:prSet/>
      <dgm:spPr/>
      <dgm:t>
        <a:bodyPr/>
        <a:lstStyle/>
        <a:p>
          <a:endParaRPr lang="es-CL"/>
        </a:p>
      </dgm:t>
    </dgm:pt>
    <dgm:pt modelId="{274AD13B-4013-451B-B4FA-9A9037BCB47E}" type="sibTrans" cxnId="{B2DB2B0E-264D-4B8C-9FCA-D89253E2504A}">
      <dgm:prSet/>
      <dgm:spPr/>
      <dgm:t>
        <a:bodyPr/>
        <a:lstStyle/>
        <a:p>
          <a:endParaRPr lang="es-CL"/>
        </a:p>
      </dgm:t>
    </dgm:pt>
    <dgm:pt modelId="{75CD6BCE-2B43-4F8F-ABC1-B37131A574A4}">
      <dgm:prSet phldrT="[Texto]" custT="1"/>
      <dgm:spPr/>
      <dgm:t>
        <a:bodyPr/>
        <a:lstStyle/>
        <a:p>
          <a:pPr>
            <a:buClr>
              <a:srgbClr val="000000"/>
            </a:buClr>
            <a:buSzTx/>
            <a:buFont typeface="Arial"/>
            <a:buNone/>
          </a:pPr>
          <a:r>
            <a:rPr lang="es-CL" sz="1200" b="1" u="none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Impulso a la </a:t>
          </a:r>
          <a:r>
            <a:rPr lang="es-CL" sz="1200" b="1" u="sng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Minería Secundaria</a:t>
          </a:r>
          <a:endParaRPr lang="es-CL" sz="1200"/>
        </a:p>
      </dgm:t>
    </dgm:pt>
    <dgm:pt modelId="{8EABF113-9191-4388-BCA9-313A7BCE9F2D}" type="parTrans" cxnId="{4FF31711-A9F2-4653-AF07-B4A1192CC10E}">
      <dgm:prSet/>
      <dgm:spPr/>
      <dgm:t>
        <a:bodyPr/>
        <a:lstStyle/>
        <a:p>
          <a:endParaRPr lang="es-CL"/>
        </a:p>
      </dgm:t>
    </dgm:pt>
    <dgm:pt modelId="{F160556A-C6D8-44C9-B2C4-670A01A761D6}" type="sibTrans" cxnId="{4FF31711-A9F2-4653-AF07-B4A1192CC10E}">
      <dgm:prSet/>
      <dgm:spPr/>
      <dgm:t>
        <a:bodyPr/>
        <a:lstStyle/>
        <a:p>
          <a:endParaRPr lang="es-CL"/>
        </a:p>
      </dgm:t>
    </dgm:pt>
    <dgm:pt modelId="{FB0E88B8-3D4E-490D-A861-CADA3D628082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/>
            <a:buNone/>
          </a:pPr>
          <a:r>
            <a:rPr lang="es-CL" b="1" u="sng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Adaptabilidad</a:t>
          </a:r>
          <a:r>
            <a:rPr lang="es-CL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 del D.S.</a:t>
          </a:r>
          <a:endParaRPr lang="es-CL"/>
        </a:p>
      </dgm:t>
    </dgm:pt>
    <dgm:pt modelId="{22FCF920-94B0-4460-ADB4-9189DEA09A93}" type="parTrans" cxnId="{55EFDE48-FEEC-4532-B4EA-D854813F5615}">
      <dgm:prSet/>
      <dgm:spPr/>
      <dgm:t>
        <a:bodyPr/>
        <a:lstStyle/>
        <a:p>
          <a:endParaRPr lang="es-CL"/>
        </a:p>
      </dgm:t>
    </dgm:pt>
    <dgm:pt modelId="{89618A69-D451-4F34-929F-3DC70663218B}" type="sibTrans" cxnId="{55EFDE48-FEEC-4532-B4EA-D854813F5615}">
      <dgm:prSet/>
      <dgm:spPr/>
      <dgm:t>
        <a:bodyPr/>
        <a:lstStyle/>
        <a:p>
          <a:endParaRPr lang="es-CL"/>
        </a:p>
      </dgm:t>
    </dgm:pt>
    <dgm:pt modelId="{50D0DADF-18D3-47B6-ACA2-E058F87998B3}">
      <dgm:prSet phldrT="[Texto]"/>
      <dgm:spPr/>
      <dgm:t>
        <a:bodyPr/>
        <a:lstStyle/>
        <a:p>
          <a:pPr>
            <a:buClr>
              <a:srgbClr val="000000"/>
            </a:buClr>
            <a:buSzTx/>
            <a:buFont typeface="Arial"/>
            <a:buNone/>
          </a:pPr>
          <a:r>
            <a:rPr lang="es-CL" b="1" u="none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Depósitos mas </a:t>
          </a:r>
          <a:r>
            <a:rPr lang="es-CL" b="1" u="sng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sustentables</a:t>
          </a:r>
          <a:endParaRPr lang="es-CL"/>
        </a:p>
      </dgm:t>
    </dgm:pt>
    <dgm:pt modelId="{631C9E27-7055-41FF-99AC-3A948C62D571}" type="parTrans" cxnId="{AAFAD002-AACF-4F79-87AD-1699C9F4E011}">
      <dgm:prSet/>
      <dgm:spPr/>
      <dgm:t>
        <a:bodyPr/>
        <a:lstStyle/>
        <a:p>
          <a:endParaRPr lang="es-CL"/>
        </a:p>
      </dgm:t>
    </dgm:pt>
    <dgm:pt modelId="{D1A640FE-135D-466C-9621-2A9526FB28CC}" type="sibTrans" cxnId="{AAFAD002-AACF-4F79-87AD-1699C9F4E011}">
      <dgm:prSet/>
      <dgm:spPr/>
      <dgm:t>
        <a:bodyPr/>
        <a:lstStyle/>
        <a:p>
          <a:endParaRPr lang="es-CL"/>
        </a:p>
      </dgm:t>
    </dgm:pt>
    <dgm:pt modelId="{C07BA55E-2B7D-4E53-858D-C827C2818417}" type="pres">
      <dgm:prSet presAssocID="{49AC7FAF-70E0-419F-8CD3-47FFC8B4FCF3}" presName="cycle" presStyleCnt="0">
        <dgm:presLayoutVars>
          <dgm:dir/>
          <dgm:resizeHandles val="exact"/>
        </dgm:presLayoutVars>
      </dgm:prSet>
      <dgm:spPr/>
    </dgm:pt>
    <dgm:pt modelId="{249446F0-A446-4ECE-B36C-34FF7748014A}" type="pres">
      <dgm:prSet presAssocID="{C7AF1F01-942C-4A38-80CD-A16168017481}" presName="node" presStyleLbl="node1" presStyleIdx="0" presStyleCnt="6" custScaleX="114676" custScaleY="115138">
        <dgm:presLayoutVars>
          <dgm:bulletEnabled val="1"/>
        </dgm:presLayoutVars>
      </dgm:prSet>
      <dgm:spPr/>
    </dgm:pt>
    <dgm:pt modelId="{490DCA8F-D1FA-4DB2-83A8-8E15118831AD}" type="pres">
      <dgm:prSet presAssocID="{B3571B2F-88E4-4C3C-8807-F8F563BC3CC5}" presName="sibTrans" presStyleLbl="sibTrans2D1" presStyleIdx="0" presStyleCnt="6"/>
      <dgm:spPr/>
    </dgm:pt>
    <dgm:pt modelId="{704B23F3-A13A-41B5-A073-46C5E95C86B2}" type="pres">
      <dgm:prSet presAssocID="{B3571B2F-88E4-4C3C-8807-F8F563BC3CC5}" presName="connectorText" presStyleLbl="sibTrans2D1" presStyleIdx="0" presStyleCnt="6"/>
      <dgm:spPr/>
    </dgm:pt>
    <dgm:pt modelId="{161C4DB8-6F6E-4F5E-8BB5-B5FF83137284}" type="pres">
      <dgm:prSet presAssocID="{1863D9E4-3BB1-4DE0-ADD2-DFFD0E54A5E5}" presName="node" presStyleLbl="node1" presStyleIdx="1" presStyleCnt="6" custScaleX="114676" custScaleY="115138">
        <dgm:presLayoutVars>
          <dgm:bulletEnabled val="1"/>
        </dgm:presLayoutVars>
      </dgm:prSet>
      <dgm:spPr/>
    </dgm:pt>
    <dgm:pt modelId="{896B968F-A177-41A9-B782-648B1522CF0F}" type="pres">
      <dgm:prSet presAssocID="{DD0314A7-ED9A-4045-B838-A61A854BD7BB}" presName="sibTrans" presStyleLbl="sibTrans2D1" presStyleIdx="1" presStyleCnt="6"/>
      <dgm:spPr/>
    </dgm:pt>
    <dgm:pt modelId="{E057AE91-14E6-47A0-925A-0DAD77501D8A}" type="pres">
      <dgm:prSet presAssocID="{DD0314A7-ED9A-4045-B838-A61A854BD7BB}" presName="connectorText" presStyleLbl="sibTrans2D1" presStyleIdx="1" presStyleCnt="6"/>
      <dgm:spPr/>
    </dgm:pt>
    <dgm:pt modelId="{FA0EBB5F-C120-4AD9-AC4B-24E5517F6624}" type="pres">
      <dgm:prSet presAssocID="{50D0DADF-18D3-47B6-ACA2-E058F87998B3}" presName="node" presStyleLbl="node1" presStyleIdx="2" presStyleCnt="6" custScaleX="114676" custScaleY="115138">
        <dgm:presLayoutVars>
          <dgm:bulletEnabled val="1"/>
        </dgm:presLayoutVars>
      </dgm:prSet>
      <dgm:spPr/>
    </dgm:pt>
    <dgm:pt modelId="{F5718129-5BEC-4597-9EFD-290BDBDC2997}" type="pres">
      <dgm:prSet presAssocID="{D1A640FE-135D-466C-9621-2A9526FB28CC}" presName="sibTrans" presStyleLbl="sibTrans2D1" presStyleIdx="2" presStyleCnt="6"/>
      <dgm:spPr/>
    </dgm:pt>
    <dgm:pt modelId="{50B3EC8E-4C11-45D4-B911-844E69E0023E}" type="pres">
      <dgm:prSet presAssocID="{D1A640FE-135D-466C-9621-2A9526FB28CC}" presName="connectorText" presStyleLbl="sibTrans2D1" presStyleIdx="2" presStyleCnt="6"/>
      <dgm:spPr/>
    </dgm:pt>
    <dgm:pt modelId="{1192F1E7-1DF0-47BC-B838-BE34EECE5132}" type="pres">
      <dgm:prSet presAssocID="{1F14C104-5423-4BC3-91CC-B4EEC9D2CF23}" presName="node" presStyleLbl="node1" presStyleIdx="3" presStyleCnt="6" custScaleX="114676" custScaleY="115138">
        <dgm:presLayoutVars>
          <dgm:bulletEnabled val="1"/>
        </dgm:presLayoutVars>
      </dgm:prSet>
      <dgm:spPr/>
    </dgm:pt>
    <dgm:pt modelId="{36AD81BE-F5D1-4BD5-999B-DA4266413759}" type="pres">
      <dgm:prSet presAssocID="{274AD13B-4013-451B-B4FA-9A9037BCB47E}" presName="sibTrans" presStyleLbl="sibTrans2D1" presStyleIdx="3" presStyleCnt="6"/>
      <dgm:spPr/>
    </dgm:pt>
    <dgm:pt modelId="{18643464-C831-47CF-AB64-B77D571F03F8}" type="pres">
      <dgm:prSet presAssocID="{274AD13B-4013-451B-B4FA-9A9037BCB47E}" presName="connectorText" presStyleLbl="sibTrans2D1" presStyleIdx="3" presStyleCnt="6"/>
      <dgm:spPr/>
    </dgm:pt>
    <dgm:pt modelId="{3CACBA1A-485C-4EB9-81FF-B8DB96527944}" type="pres">
      <dgm:prSet presAssocID="{75CD6BCE-2B43-4F8F-ABC1-B37131A574A4}" presName="node" presStyleLbl="node1" presStyleIdx="4" presStyleCnt="6" custScaleX="124231" custScaleY="116607">
        <dgm:presLayoutVars>
          <dgm:bulletEnabled val="1"/>
        </dgm:presLayoutVars>
      </dgm:prSet>
      <dgm:spPr/>
    </dgm:pt>
    <dgm:pt modelId="{4DF64176-797A-4EB5-91D6-3B4BEF8CE7FA}" type="pres">
      <dgm:prSet presAssocID="{F160556A-C6D8-44C9-B2C4-670A01A761D6}" presName="sibTrans" presStyleLbl="sibTrans2D1" presStyleIdx="4" presStyleCnt="6"/>
      <dgm:spPr/>
    </dgm:pt>
    <dgm:pt modelId="{241E0ABA-A2BE-45F4-8B98-2154B75C6F51}" type="pres">
      <dgm:prSet presAssocID="{F160556A-C6D8-44C9-B2C4-670A01A761D6}" presName="connectorText" presStyleLbl="sibTrans2D1" presStyleIdx="4" presStyleCnt="6"/>
      <dgm:spPr/>
    </dgm:pt>
    <dgm:pt modelId="{F1FD78F1-7843-40E8-8E2D-28C56BAADDFD}" type="pres">
      <dgm:prSet presAssocID="{FB0E88B8-3D4E-490D-A861-CADA3D628082}" presName="node" presStyleLbl="node1" presStyleIdx="5" presStyleCnt="6" custScaleX="124231" custScaleY="116607">
        <dgm:presLayoutVars>
          <dgm:bulletEnabled val="1"/>
        </dgm:presLayoutVars>
      </dgm:prSet>
      <dgm:spPr/>
    </dgm:pt>
    <dgm:pt modelId="{0332BF92-AE18-416F-99B0-92468AFE09BD}" type="pres">
      <dgm:prSet presAssocID="{89618A69-D451-4F34-929F-3DC70663218B}" presName="sibTrans" presStyleLbl="sibTrans2D1" presStyleIdx="5" presStyleCnt="6"/>
      <dgm:spPr/>
    </dgm:pt>
    <dgm:pt modelId="{8A4DC087-D7F9-4DE7-B8FE-369385F9F487}" type="pres">
      <dgm:prSet presAssocID="{89618A69-D451-4F34-929F-3DC70663218B}" presName="connectorText" presStyleLbl="sibTrans2D1" presStyleIdx="5" presStyleCnt="6"/>
      <dgm:spPr/>
    </dgm:pt>
  </dgm:ptLst>
  <dgm:cxnLst>
    <dgm:cxn modelId="{14F58900-CDF1-41D0-B6EF-1702C649FF69}" type="presOf" srcId="{274AD13B-4013-451B-B4FA-9A9037BCB47E}" destId="{36AD81BE-F5D1-4BD5-999B-DA4266413759}" srcOrd="0" destOrd="0" presId="urn:microsoft.com/office/officeart/2005/8/layout/cycle2"/>
    <dgm:cxn modelId="{AAFAD002-AACF-4F79-87AD-1699C9F4E011}" srcId="{49AC7FAF-70E0-419F-8CD3-47FFC8B4FCF3}" destId="{50D0DADF-18D3-47B6-ACA2-E058F87998B3}" srcOrd="2" destOrd="0" parTransId="{631C9E27-7055-41FF-99AC-3A948C62D571}" sibTransId="{D1A640FE-135D-466C-9621-2A9526FB28CC}"/>
    <dgm:cxn modelId="{2D6A9905-8B72-46F0-8EF3-F07DCA4184C4}" type="presOf" srcId="{F160556A-C6D8-44C9-B2C4-670A01A761D6}" destId="{241E0ABA-A2BE-45F4-8B98-2154B75C6F51}" srcOrd="1" destOrd="0" presId="urn:microsoft.com/office/officeart/2005/8/layout/cycle2"/>
    <dgm:cxn modelId="{9288FA06-D426-417C-98E3-49480529250C}" type="presOf" srcId="{89618A69-D451-4F34-929F-3DC70663218B}" destId="{8A4DC087-D7F9-4DE7-B8FE-369385F9F487}" srcOrd="1" destOrd="0" presId="urn:microsoft.com/office/officeart/2005/8/layout/cycle2"/>
    <dgm:cxn modelId="{98D35009-1E3E-42A8-AFDF-8D6FE35F4917}" type="presOf" srcId="{B3571B2F-88E4-4C3C-8807-F8F563BC3CC5}" destId="{704B23F3-A13A-41B5-A073-46C5E95C86B2}" srcOrd="1" destOrd="0" presId="urn:microsoft.com/office/officeart/2005/8/layout/cycle2"/>
    <dgm:cxn modelId="{B2DB2B0E-264D-4B8C-9FCA-D89253E2504A}" srcId="{49AC7FAF-70E0-419F-8CD3-47FFC8B4FCF3}" destId="{1F14C104-5423-4BC3-91CC-B4EEC9D2CF23}" srcOrd="3" destOrd="0" parTransId="{244FDE8F-C9EF-4F0F-9E40-886C4C30DD11}" sibTransId="{274AD13B-4013-451B-B4FA-9A9037BCB47E}"/>
    <dgm:cxn modelId="{4FF31711-A9F2-4653-AF07-B4A1192CC10E}" srcId="{49AC7FAF-70E0-419F-8CD3-47FFC8B4FCF3}" destId="{75CD6BCE-2B43-4F8F-ABC1-B37131A574A4}" srcOrd="4" destOrd="0" parTransId="{8EABF113-9191-4388-BCA9-313A7BCE9F2D}" sibTransId="{F160556A-C6D8-44C9-B2C4-670A01A761D6}"/>
    <dgm:cxn modelId="{FA7C2514-FB5D-4174-8670-1FB9788126BD}" type="presOf" srcId="{D1A640FE-135D-466C-9621-2A9526FB28CC}" destId="{F5718129-5BEC-4597-9EFD-290BDBDC2997}" srcOrd="0" destOrd="0" presId="urn:microsoft.com/office/officeart/2005/8/layout/cycle2"/>
    <dgm:cxn modelId="{E52B281B-BFD6-497E-AF76-2137D1A79775}" type="presOf" srcId="{49AC7FAF-70E0-419F-8CD3-47FFC8B4FCF3}" destId="{C07BA55E-2B7D-4E53-858D-C827C2818417}" srcOrd="0" destOrd="0" presId="urn:microsoft.com/office/officeart/2005/8/layout/cycle2"/>
    <dgm:cxn modelId="{F4B4CC48-4461-4A1D-B29D-9804FC108BCF}" srcId="{49AC7FAF-70E0-419F-8CD3-47FFC8B4FCF3}" destId="{C7AF1F01-942C-4A38-80CD-A16168017481}" srcOrd="0" destOrd="0" parTransId="{26D826C0-2556-40EC-BC37-51869B3CE5A0}" sibTransId="{B3571B2F-88E4-4C3C-8807-F8F563BC3CC5}"/>
    <dgm:cxn modelId="{55EFDE48-FEEC-4532-B4EA-D854813F5615}" srcId="{49AC7FAF-70E0-419F-8CD3-47FFC8B4FCF3}" destId="{FB0E88B8-3D4E-490D-A861-CADA3D628082}" srcOrd="5" destOrd="0" parTransId="{22FCF920-94B0-4460-ADB4-9189DEA09A93}" sibTransId="{89618A69-D451-4F34-929F-3DC70663218B}"/>
    <dgm:cxn modelId="{72481E57-2FD3-4BBB-BCC1-A0D7EB83E270}" type="presOf" srcId="{F160556A-C6D8-44C9-B2C4-670A01A761D6}" destId="{4DF64176-797A-4EB5-91D6-3B4BEF8CE7FA}" srcOrd="0" destOrd="0" presId="urn:microsoft.com/office/officeart/2005/8/layout/cycle2"/>
    <dgm:cxn modelId="{A80CAB85-6E2F-4FDD-ABEF-22A34B25D7B7}" type="presOf" srcId="{89618A69-D451-4F34-929F-3DC70663218B}" destId="{0332BF92-AE18-416F-99B0-92468AFE09BD}" srcOrd="0" destOrd="0" presId="urn:microsoft.com/office/officeart/2005/8/layout/cycle2"/>
    <dgm:cxn modelId="{AC2D7687-FBD1-4C4A-82CB-6BFEB7CD4CBD}" type="presOf" srcId="{50D0DADF-18D3-47B6-ACA2-E058F87998B3}" destId="{FA0EBB5F-C120-4AD9-AC4B-24E5517F6624}" srcOrd="0" destOrd="0" presId="urn:microsoft.com/office/officeart/2005/8/layout/cycle2"/>
    <dgm:cxn modelId="{E9C5E189-E837-4ACD-9E50-A8F0A3CBB532}" type="presOf" srcId="{DD0314A7-ED9A-4045-B838-A61A854BD7BB}" destId="{E057AE91-14E6-47A0-925A-0DAD77501D8A}" srcOrd="1" destOrd="0" presId="urn:microsoft.com/office/officeart/2005/8/layout/cycle2"/>
    <dgm:cxn modelId="{356CE992-5562-4783-994D-98554A4D9850}" type="presOf" srcId="{1F14C104-5423-4BC3-91CC-B4EEC9D2CF23}" destId="{1192F1E7-1DF0-47BC-B838-BE34EECE5132}" srcOrd="0" destOrd="0" presId="urn:microsoft.com/office/officeart/2005/8/layout/cycle2"/>
    <dgm:cxn modelId="{7B383D93-0531-441C-A7C3-4663192B22E5}" type="presOf" srcId="{FB0E88B8-3D4E-490D-A861-CADA3D628082}" destId="{F1FD78F1-7843-40E8-8E2D-28C56BAADDFD}" srcOrd="0" destOrd="0" presId="urn:microsoft.com/office/officeart/2005/8/layout/cycle2"/>
    <dgm:cxn modelId="{B6F57296-1ECA-4BFA-95F7-1FCBBC3D7E4E}" type="presOf" srcId="{1863D9E4-3BB1-4DE0-ADD2-DFFD0E54A5E5}" destId="{161C4DB8-6F6E-4F5E-8BB5-B5FF83137284}" srcOrd="0" destOrd="0" presId="urn:microsoft.com/office/officeart/2005/8/layout/cycle2"/>
    <dgm:cxn modelId="{785F249C-A300-46F9-9ACA-C2EA2EF38459}" type="presOf" srcId="{75CD6BCE-2B43-4F8F-ABC1-B37131A574A4}" destId="{3CACBA1A-485C-4EB9-81FF-B8DB96527944}" srcOrd="0" destOrd="0" presId="urn:microsoft.com/office/officeart/2005/8/layout/cycle2"/>
    <dgm:cxn modelId="{ACEF3B9C-0B81-4BF2-8AFA-F54B0F576678}" type="presOf" srcId="{B3571B2F-88E4-4C3C-8807-F8F563BC3CC5}" destId="{490DCA8F-D1FA-4DB2-83A8-8E15118831AD}" srcOrd="0" destOrd="0" presId="urn:microsoft.com/office/officeart/2005/8/layout/cycle2"/>
    <dgm:cxn modelId="{77040EB1-32BE-4E66-A71D-81953F036778}" srcId="{49AC7FAF-70E0-419F-8CD3-47FFC8B4FCF3}" destId="{1863D9E4-3BB1-4DE0-ADD2-DFFD0E54A5E5}" srcOrd="1" destOrd="0" parTransId="{28B20845-2BFC-4981-9021-D279F8564668}" sibTransId="{DD0314A7-ED9A-4045-B838-A61A854BD7BB}"/>
    <dgm:cxn modelId="{A9BEEFB4-9B11-4C4D-9B7C-47DABC1EF3DA}" type="presOf" srcId="{DD0314A7-ED9A-4045-B838-A61A854BD7BB}" destId="{896B968F-A177-41A9-B782-648B1522CF0F}" srcOrd="0" destOrd="0" presId="urn:microsoft.com/office/officeart/2005/8/layout/cycle2"/>
    <dgm:cxn modelId="{B2FD7CBD-23B1-46D3-BBCA-431F73CEAB5B}" type="presOf" srcId="{D1A640FE-135D-466C-9621-2A9526FB28CC}" destId="{50B3EC8E-4C11-45D4-B911-844E69E0023E}" srcOrd="1" destOrd="0" presId="urn:microsoft.com/office/officeart/2005/8/layout/cycle2"/>
    <dgm:cxn modelId="{B5702FF1-828E-4541-8878-7C44BE2F4324}" type="presOf" srcId="{274AD13B-4013-451B-B4FA-9A9037BCB47E}" destId="{18643464-C831-47CF-AB64-B77D571F03F8}" srcOrd="1" destOrd="0" presId="urn:microsoft.com/office/officeart/2005/8/layout/cycle2"/>
    <dgm:cxn modelId="{993DC2FC-1CEC-4D87-A0E3-345CCE701EC7}" type="presOf" srcId="{C7AF1F01-942C-4A38-80CD-A16168017481}" destId="{249446F0-A446-4ECE-B36C-34FF7748014A}" srcOrd="0" destOrd="0" presId="urn:microsoft.com/office/officeart/2005/8/layout/cycle2"/>
    <dgm:cxn modelId="{91E6AC97-1DF6-4C27-8A05-D094EDF54E4C}" type="presParOf" srcId="{C07BA55E-2B7D-4E53-858D-C827C2818417}" destId="{249446F0-A446-4ECE-B36C-34FF7748014A}" srcOrd="0" destOrd="0" presId="urn:microsoft.com/office/officeart/2005/8/layout/cycle2"/>
    <dgm:cxn modelId="{ACDABE2E-B9B9-4D73-B329-8509263CF52A}" type="presParOf" srcId="{C07BA55E-2B7D-4E53-858D-C827C2818417}" destId="{490DCA8F-D1FA-4DB2-83A8-8E15118831AD}" srcOrd="1" destOrd="0" presId="urn:microsoft.com/office/officeart/2005/8/layout/cycle2"/>
    <dgm:cxn modelId="{1B085707-F5D4-4E5E-8D42-240AA89B99EC}" type="presParOf" srcId="{490DCA8F-D1FA-4DB2-83A8-8E15118831AD}" destId="{704B23F3-A13A-41B5-A073-46C5E95C86B2}" srcOrd="0" destOrd="0" presId="urn:microsoft.com/office/officeart/2005/8/layout/cycle2"/>
    <dgm:cxn modelId="{0AB74A47-A5B6-41A9-810D-6AABEF7648DF}" type="presParOf" srcId="{C07BA55E-2B7D-4E53-858D-C827C2818417}" destId="{161C4DB8-6F6E-4F5E-8BB5-B5FF83137284}" srcOrd="2" destOrd="0" presId="urn:microsoft.com/office/officeart/2005/8/layout/cycle2"/>
    <dgm:cxn modelId="{FAE27EC4-87A9-4E61-B078-E0E8A1007FEC}" type="presParOf" srcId="{C07BA55E-2B7D-4E53-858D-C827C2818417}" destId="{896B968F-A177-41A9-B782-648B1522CF0F}" srcOrd="3" destOrd="0" presId="urn:microsoft.com/office/officeart/2005/8/layout/cycle2"/>
    <dgm:cxn modelId="{8FC54A8B-4D26-4DD3-A351-38976EA8E37B}" type="presParOf" srcId="{896B968F-A177-41A9-B782-648B1522CF0F}" destId="{E057AE91-14E6-47A0-925A-0DAD77501D8A}" srcOrd="0" destOrd="0" presId="urn:microsoft.com/office/officeart/2005/8/layout/cycle2"/>
    <dgm:cxn modelId="{CB1359F7-3FAD-47E5-A4E8-7EA8C457A0E3}" type="presParOf" srcId="{C07BA55E-2B7D-4E53-858D-C827C2818417}" destId="{FA0EBB5F-C120-4AD9-AC4B-24E5517F6624}" srcOrd="4" destOrd="0" presId="urn:microsoft.com/office/officeart/2005/8/layout/cycle2"/>
    <dgm:cxn modelId="{6E5AAB9D-D03B-444E-BF85-A411AAA24426}" type="presParOf" srcId="{C07BA55E-2B7D-4E53-858D-C827C2818417}" destId="{F5718129-5BEC-4597-9EFD-290BDBDC2997}" srcOrd="5" destOrd="0" presId="urn:microsoft.com/office/officeart/2005/8/layout/cycle2"/>
    <dgm:cxn modelId="{7FFD38A9-25C9-4DDA-9966-B43BA1BD652B}" type="presParOf" srcId="{F5718129-5BEC-4597-9EFD-290BDBDC2997}" destId="{50B3EC8E-4C11-45D4-B911-844E69E0023E}" srcOrd="0" destOrd="0" presId="urn:microsoft.com/office/officeart/2005/8/layout/cycle2"/>
    <dgm:cxn modelId="{2C41A9BB-D284-4DF1-B6B2-21D0D694B0C9}" type="presParOf" srcId="{C07BA55E-2B7D-4E53-858D-C827C2818417}" destId="{1192F1E7-1DF0-47BC-B838-BE34EECE5132}" srcOrd="6" destOrd="0" presId="urn:microsoft.com/office/officeart/2005/8/layout/cycle2"/>
    <dgm:cxn modelId="{7E3E8779-5231-4B29-A91F-F0939589941A}" type="presParOf" srcId="{C07BA55E-2B7D-4E53-858D-C827C2818417}" destId="{36AD81BE-F5D1-4BD5-999B-DA4266413759}" srcOrd="7" destOrd="0" presId="urn:microsoft.com/office/officeart/2005/8/layout/cycle2"/>
    <dgm:cxn modelId="{0FEDE626-928B-4A98-B508-6DDBB350CB95}" type="presParOf" srcId="{36AD81BE-F5D1-4BD5-999B-DA4266413759}" destId="{18643464-C831-47CF-AB64-B77D571F03F8}" srcOrd="0" destOrd="0" presId="urn:microsoft.com/office/officeart/2005/8/layout/cycle2"/>
    <dgm:cxn modelId="{619A8E55-60F1-4351-8AA2-6AE181EA0485}" type="presParOf" srcId="{C07BA55E-2B7D-4E53-858D-C827C2818417}" destId="{3CACBA1A-485C-4EB9-81FF-B8DB96527944}" srcOrd="8" destOrd="0" presId="urn:microsoft.com/office/officeart/2005/8/layout/cycle2"/>
    <dgm:cxn modelId="{102BBAED-EBC8-4A83-8A2F-D0FD1186506F}" type="presParOf" srcId="{C07BA55E-2B7D-4E53-858D-C827C2818417}" destId="{4DF64176-797A-4EB5-91D6-3B4BEF8CE7FA}" srcOrd="9" destOrd="0" presId="urn:microsoft.com/office/officeart/2005/8/layout/cycle2"/>
    <dgm:cxn modelId="{9E76DC6E-DA5F-4AA2-B5BD-283F78F45FEB}" type="presParOf" srcId="{4DF64176-797A-4EB5-91D6-3B4BEF8CE7FA}" destId="{241E0ABA-A2BE-45F4-8B98-2154B75C6F51}" srcOrd="0" destOrd="0" presId="urn:microsoft.com/office/officeart/2005/8/layout/cycle2"/>
    <dgm:cxn modelId="{836842C4-50BC-4056-A0F7-7527D584540A}" type="presParOf" srcId="{C07BA55E-2B7D-4E53-858D-C827C2818417}" destId="{F1FD78F1-7843-40E8-8E2D-28C56BAADDFD}" srcOrd="10" destOrd="0" presId="urn:microsoft.com/office/officeart/2005/8/layout/cycle2"/>
    <dgm:cxn modelId="{754DB5A3-9C31-4B61-846A-28468AC25C1F}" type="presParOf" srcId="{C07BA55E-2B7D-4E53-858D-C827C2818417}" destId="{0332BF92-AE18-416F-99B0-92468AFE09BD}" srcOrd="11" destOrd="0" presId="urn:microsoft.com/office/officeart/2005/8/layout/cycle2"/>
    <dgm:cxn modelId="{985C0C74-1F73-4D7B-8710-59D71842F008}" type="presParOf" srcId="{0332BF92-AE18-416F-99B0-92468AFE09BD}" destId="{8A4DC087-D7F9-4DE7-B8FE-369385F9F48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70C46F-4980-417F-B6FE-F2AB787D5D00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A84BB353-EB36-4D74-BE99-1E707CDC447D}">
      <dgm:prSet phldrT="[Texto]"/>
      <dgm:spPr/>
      <dgm:t>
        <a:bodyPr/>
        <a:lstStyle/>
        <a:p>
          <a:r>
            <a:rPr lang="es-CL"/>
            <a:t>1</a:t>
          </a:r>
        </a:p>
      </dgm:t>
    </dgm:pt>
    <dgm:pt modelId="{E242E858-2076-4275-A25B-D8B9E4C68ABA}" type="parTrans" cxnId="{9DCCF146-32E7-4AEC-960B-CD955B47CBDF}">
      <dgm:prSet/>
      <dgm:spPr/>
      <dgm:t>
        <a:bodyPr/>
        <a:lstStyle/>
        <a:p>
          <a:endParaRPr lang="es-CL"/>
        </a:p>
      </dgm:t>
    </dgm:pt>
    <dgm:pt modelId="{A0B138A7-4775-4A88-A276-3E68C1567C8E}" type="sibTrans" cxnId="{9DCCF146-32E7-4AEC-960B-CD955B47CBDF}">
      <dgm:prSet/>
      <dgm:spPr/>
      <dgm:t>
        <a:bodyPr/>
        <a:lstStyle/>
        <a:p>
          <a:endParaRPr lang="es-CL"/>
        </a:p>
      </dgm:t>
    </dgm:pt>
    <dgm:pt modelId="{3B2411B3-5467-4419-AD5C-87CA6ADED3D8}" type="asst">
      <dgm:prSet phldrT="[Texto]"/>
      <dgm:spPr/>
      <dgm:t>
        <a:bodyPr/>
        <a:lstStyle/>
        <a:p>
          <a:r>
            <a:rPr lang="es-CL"/>
            <a:t>2</a:t>
          </a:r>
        </a:p>
      </dgm:t>
    </dgm:pt>
    <dgm:pt modelId="{5BB1AF88-6E1E-428C-B786-878BCF990549}" type="parTrans" cxnId="{C2989767-8930-4706-8D3D-98CC94A529D7}">
      <dgm:prSet/>
      <dgm:spPr/>
      <dgm:t>
        <a:bodyPr/>
        <a:lstStyle/>
        <a:p>
          <a:endParaRPr lang="es-CL"/>
        </a:p>
      </dgm:t>
    </dgm:pt>
    <dgm:pt modelId="{8ACEA8E8-A924-477A-895A-0E419AB0C7BA}" type="sibTrans" cxnId="{C2989767-8930-4706-8D3D-98CC94A529D7}">
      <dgm:prSet/>
      <dgm:spPr/>
      <dgm:t>
        <a:bodyPr/>
        <a:lstStyle/>
        <a:p>
          <a:endParaRPr lang="es-CL"/>
        </a:p>
      </dgm:t>
    </dgm:pt>
    <dgm:pt modelId="{EA1867B6-7ADA-4A11-B15D-1E03C866C949}">
      <dgm:prSet phldrT="[Texto]"/>
      <dgm:spPr/>
      <dgm:t>
        <a:bodyPr/>
        <a:lstStyle/>
        <a:p>
          <a:r>
            <a:rPr lang="es-CL"/>
            <a:t>3</a:t>
          </a:r>
        </a:p>
      </dgm:t>
    </dgm:pt>
    <dgm:pt modelId="{AF5FBDCE-D9B9-4412-A233-F86292D0F908}" type="parTrans" cxnId="{A90F5E30-A59F-4088-8FDE-ED8775F1BF97}">
      <dgm:prSet/>
      <dgm:spPr/>
      <dgm:t>
        <a:bodyPr/>
        <a:lstStyle/>
        <a:p>
          <a:endParaRPr lang="es-CL"/>
        </a:p>
      </dgm:t>
    </dgm:pt>
    <dgm:pt modelId="{7AD39A2C-9965-450B-BB8F-3EC12C37587A}" type="sibTrans" cxnId="{A90F5E30-A59F-4088-8FDE-ED8775F1BF97}">
      <dgm:prSet/>
      <dgm:spPr/>
      <dgm:t>
        <a:bodyPr/>
        <a:lstStyle/>
        <a:p>
          <a:endParaRPr lang="es-CL"/>
        </a:p>
      </dgm:t>
    </dgm:pt>
    <dgm:pt modelId="{BD7A67F6-3736-48FD-9D21-51B867F7FED9}">
      <dgm:prSet phldrT="[Texto]"/>
      <dgm:spPr/>
      <dgm:t>
        <a:bodyPr/>
        <a:lstStyle/>
        <a:p>
          <a:r>
            <a:rPr lang="es-CL"/>
            <a:t>4</a:t>
          </a:r>
        </a:p>
      </dgm:t>
    </dgm:pt>
    <dgm:pt modelId="{87DE51B6-D734-4A4F-A2B2-7710E0E1B6ED}" type="parTrans" cxnId="{73EC477B-570C-409D-A321-F49E5662BBD2}">
      <dgm:prSet/>
      <dgm:spPr/>
      <dgm:t>
        <a:bodyPr/>
        <a:lstStyle/>
        <a:p>
          <a:endParaRPr lang="es-CL"/>
        </a:p>
      </dgm:t>
    </dgm:pt>
    <dgm:pt modelId="{EEB77094-C4BE-44F4-B1DB-357875C02B85}" type="sibTrans" cxnId="{73EC477B-570C-409D-A321-F49E5662BBD2}">
      <dgm:prSet/>
      <dgm:spPr/>
      <dgm:t>
        <a:bodyPr/>
        <a:lstStyle/>
        <a:p>
          <a:endParaRPr lang="es-CL"/>
        </a:p>
      </dgm:t>
    </dgm:pt>
    <dgm:pt modelId="{11D2EC83-E3BF-400A-8974-6D5CCB2FC278}">
      <dgm:prSet phldrT="[Texto]"/>
      <dgm:spPr/>
      <dgm:t>
        <a:bodyPr/>
        <a:lstStyle/>
        <a:p>
          <a:r>
            <a:rPr lang="es-CL"/>
            <a:t>5</a:t>
          </a:r>
        </a:p>
      </dgm:t>
    </dgm:pt>
    <dgm:pt modelId="{B4A95FAF-AB66-44DC-8159-DA63A7AD7844}" type="parTrans" cxnId="{5A2989F8-CA6E-4F45-99C2-F42BD9AE5C63}">
      <dgm:prSet/>
      <dgm:spPr/>
      <dgm:t>
        <a:bodyPr/>
        <a:lstStyle/>
        <a:p>
          <a:endParaRPr lang="es-CL"/>
        </a:p>
      </dgm:t>
    </dgm:pt>
    <dgm:pt modelId="{2E8A60BB-D69F-456B-9CF3-27D23592560E}" type="sibTrans" cxnId="{5A2989F8-CA6E-4F45-99C2-F42BD9AE5C63}">
      <dgm:prSet/>
      <dgm:spPr/>
      <dgm:t>
        <a:bodyPr/>
        <a:lstStyle/>
        <a:p>
          <a:endParaRPr lang="es-CL"/>
        </a:p>
      </dgm:t>
    </dgm:pt>
    <dgm:pt modelId="{EB296941-2A95-4B57-B8C1-73A859CC30EC}" type="pres">
      <dgm:prSet presAssocID="{5870C46F-4980-417F-B6FE-F2AB787D5D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213776-9A51-4E33-B67F-17F99F6A155E}" type="pres">
      <dgm:prSet presAssocID="{A84BB353-EB36-4D74-BE99-1E707CDC447D}" presName="hierRoot1" presStyleCnt="0">
        <dgm:presLayoutVars>
          <dgm:hierBranch val="init"/>
        </dgm:presLayoutVars>
      </dgm:prSet>
      <dgm:spPr/>
    </dgm:pt>
    <dgm:pt modelId="{533E44CF-D095-4FD6-9108-5D48322D6461}" type="pres">
      <dgm:prSet presAssocID="{A84BB353-EB36-4D74-BE99-1E707CDC447D}" presName="rootComposite1" presStyleCnt="0"/>
      <dgm:spPr/>
    </dgm:pt>
    <dgm:pt modelId="{ECD12AC4-7EEB-4A9B-829A-4E74AD798E41}" type="pres">
      <dgm:prSet presAssocID="{A84BB353-EB36-4D74-BE99-1E707CDC447D}" presName="rootText1" presStyleLbl="node0" presStyleIdx="0" presStyleCnt="1">
        <dgm:presLayoutVars>
          <dgm:chPref val="3"/>
        </dgm:presLayoutVars>
      </dgm:prSet>
      <dgm:spPr/>
    </dgm:pt>
    <dgm:pt modelId="{D098BBBF-5AF7-4CBE-BCF2-07BA20D3A36D}" type="pres">
      <dgm:prSet presAssocID="{A84BB353-EB36-4D74-BE99-1E707CDC447D}" presName="rootConnector1" presStyleLbl="node1" presStyleIdx="0" presStyleCnt="0"/>
      <dgm:spPr/>
    </dgm:pt>
    <dgm:pt modelId="{CA50785F-F397-4DF1-A428-5AF2F46C0496}" type="pres">
      <dgm:prSet presAssocID="{A84BB353-EB36-4D74-BE99-1E707CDC447D}" presName="hierChild2" presStyleCnt="0"/>
      <dgm:spPr/>
    </dgm:pt>
    <dgm:pt modelId="{1C5F00A2-8FA3-4D25-B3E8-AA0D1C98ACFB}" type="pres">
      <dgm:prSet presAssocID="{AF5FBDCE-D9B9-4412-A233-F86292D0F908}" presName="Name37" presStyleLbl="parChTrans1D2" presStyleIdx="0" presStyleCnt="4"/>
      <dgm:spPr/>
    </dgm:pt>
    <dgm:pt modelId="{6C4DF587-14BE-45BD-8AC2-CCB27DD55C12}" type="pres">
      <dgm:prSet presAssocID="{EA1867B6-7ADA-4A11-B15D-1E03C866C949}" presName="hierRoot2" presStyleCnt="0">
        <dgm:presLayoutVars>
          <dgm:hierBranch val="init"/>
        </dgm:presLayoutVars>
      </dgm:prSet>
      <dgm:spPr/>
    </dgm:pt>
    <dgm:pt modelId="{F257FEE9-94B3-4141-BA6D-CF409DF8BBCD}" type="pres">
      <dgm:prSet presAssocID="{EA1867B6-7ADA-4A11-B15D-1E03C866C949}" presName="rootComposite" presStyleCnt="0"/>
      <dgm:spPr/>
    </dgm:pt>
    <dgm:pt modelId="{7ACEF3A2-760F-407A-B3A9-6E38A1B3B859}" type="pres">
      <dgm:prSet presAssocID="{EA1867B6-7ADA-4A11-B15D-1E03C866C949}" presName="rootText" presStyleLbl="node2" presStyleIdx="0" presStyleCnt="3">
        <dgm:presLayoutVars>
          <dgm:chPref val="3"/>
        </dgm:presLayoutVars>
      </dgm:prSet>
      <dgm:spPr/>
    </dgm:pt>
    <dgm:pt modelId="{9568ACC8-9CD4-4EC5-84F0-49509A8A4CE5}" type="pres">
      <dgm:prSet presAssocID="{EA1867B6-7ADA-4A11-B15D-1E03C866C949}" presName="rootConnector" presStyleLbl="node2" presStyleIdx="0" presStyleCnt="3"/>
      <dgm:spPr/>
    </dgm:pt>
    <dgm:pt modelId="{3B96D2BF-46FA-41E6-B182-60CD7E0E28CB}" type="pres">
      <dgm:prSet presAssocID="{EA1867B6-7ADA-4A11-B15D-1E03C866C949}" presName="hierChild4" presStyleCnt="0"/>
      <dgm:spPr/>
    </dgm:pt>
    <dgm:pt modelId="{9F498023-382F-4824-8682-310C22AA6F05}" type="pres">
      <dgm:prSet presAssocID="{EA1867B6-7ADA-4A11-B15D-1E03C866C949}" presName="hierChild5" presStyleCnt="0"/>
      <dgm:spPr/>
    </dgm:pt>
    <dgm:pt modelId="{ED1F0EDA-1F1A-4500-A10F-F947C7A626AA}" type="pres">
      <dgm:prSet presAssocID="{87DE51B6-D734-4A4F-A2B2-7710E0E1B6ED}" presName="Name37" presStyleLbl="parChTrans1D2" presStyleIdx="1" presStyleCnt="4"/>
      <dgm:spPr/>
    </dgm:pt>
    <dgm:pt modelId="{C2BC332B-8CDD-489B-87AC-7357E625E1E2}" type="pres">
      <dgm:prSet presAssocID="{BD7A67F6-3736-48FD-9D21-51B867F7FED9}" presName="hierRoot2" presStyleCnt="0">
        <dgm:presLayoutVars>
          <dgm:hierBranch val="init"/>
        </dgm:presLayoutVars>
      </dgm:prSet>
      <dgm:spPr/>
    </dgm:pt>
    <dgm:pt modelId="{DFFFF793-1125-47B9-8AB4-5F601BA1AC89}" type="pres">
      <dgm:prSet presAssocID="{BD7A67F6-3736-48FD-9D21-51B867F7FED9}" presName="rootComposite" presStyleCnt="0"/>
      <dgm:spPr/>
    </dgm:pt>
    <dgm:pt modelId="{121718CA-F890-4105-ABD0-86805CF866CF}" type="pres">
      <dgm:prSet presAssocID="{BD7A67F6-3736-48FD-9D21-51B867F7FED9}" presName="rootText" presStyleLbl="node2" presStyleIdx="1" presStyleCnt="3">
        <dgm:presLayoutVars>
          <dgm:chPref val="3"/>
        </dgm:presLayoutVars>
      </dgm:prSet>
      <dgm:spPr/>
    </dgm:pt>
    <dgm:pt modelId="{8B9F6BB2-61EA-4689-AC21-EB3DAB65497D}" type="pres">
      <dgm:prSet presAssocID="{BD7A67F6-3736-48FD-9D21-51B867F7FED9}" presName="rootConnector" presStyleLbl="node2" presStyleIdx="1" presStyleCnt="3"/>
      <dgm:spPr/>
    </dgm:pt>
    <dgm:pt modelId="{8381B2DE-54B0-4347-BEF1-138466855E64}" type="pres">
      <dgm:prSet presAssocID="{BD7A67F6-3736-48FD-9D21-51B867F7FED9}" presName="hierChild4" presStyleCnt="0"/>
      <dgm:spPr/>
    </dgm:pt>
    <dgm:pt modelId="{493F01A3-7CF8-4629-8BC3-06E5A9E2A062}" type="pres">
      <dgm:prSet presAssocID="{BD7A67F6-3736-48FD-9D21-51B867F7FED9}" presName="hierChild5" presStyleCnt="0"/>
      <dgm:spPr/>
    </dgm:pt>
    <dgm:pt modelId="{6DCDF9E2-CABA-4A0F-9C3D-1078F1117366}" type="pres">
      <dgm:prSet presAssocID="{B4A95FAF-AB66-44DC-8159-DA63A7AD7844}" presName="Name37" presStyleLbl="parChTrans1D2" presStyleIdx="2" presStyleCnt="4"/>
      <dgm:spPr/>
    </dgm:pt>
    <dgm:pt modelId="{A7CC8AA0-FF19-4507-B611-DC50722C00B1}" type="pres">
      <dgm:prSet presAssocID="{11D2EC83-E3BF-400A-8974-6D5CCB2FC278}" presName="hierRoot2" presStyleCnt="0">
        <dgm:presLayoutVars>
          <dgm:hierBranch val="init"/>
        </dgm:presLayoutVars>
      </dgm:prSet>
      <dgm:spPr/>
    </dgm:pt>
    <dgm:pt modelId="{0953E334-2B28-4010-B986-873E8611B5E4}" type="pres">
      <dgm:prSet presAssocID="{11D2EC83-E3BF-400A-8974-6D5CCB2FC278}" presName="rootComposite" presStyleCnt="0"/>
      <dgm:spPr/>
    </dgm:pt>
    <dgm:pt modelId="{7372CD73-709D-4D46-9DFA-8044143BCD2A}" type="pres">
      <dgm:prSet presAssocID="{11D2EC83-E3BF-400A-8974-6D5CCB2FC278}" presName="rootText" presStyleLbl="node2" presStyleIdx="2" presStyleCnt="3">
        <dgm:presLayoutVars>
          <dgm:chPref val="3"/>
        </dgm:presLayoutVars>
      </dgm:prSet>
      <dgm:spPr/>
    </dgm:pt>
    <dgm:pt modelId="{B8BF0BAC-9E35-4C5A-BA58-22E2BFA4824A}" type="pres">
      <dgm:prSet presAssocID="{11D2EC83-E3BF-400A-8974-6D5CCB2FC278}" presName="rootConnector" presStyleLbl="node2" presStyleIdx="2" presStyleCnt="3"/>
      <dgm:spPr/>
    </dgm:pt>
    <dgm:pt modelId="{5A02E7BB-C30F-4B14-BF28-D4AEB4EE1777}" type="pres">
      <dgm:prSet presAssocID="{11D2EC83-E3BF-400A-8974-6D5CCB2FC278}" presName="hierChild4" presStyleCnt="0"/>
      <dgm:spPr/>
    </dgm:pt>
    <dgm:pt modelId="{DAAB5543-9E14-4160-8D96-E47F842148AC}" type="pres">
      <dgm:prSet presAssocID="{11D2EC83-E3BF-400A-8974-6D5CCB2FC278}" presName="hierChild5" presStyleCnt="0"/>
      <dgm:spPr/>
    </dgm:pt>
    <dgm:pt modelId="{BFE0D470-E1A1-4BEC-AB02-34F8D207CE6B}" type="pres">
      <dgm:prSet presAssocID="{A84BB353-EB36-4D74-BE99-1E707CDC447D}" presName="hierChild3" presStyleCnt="0"/>
      <dgm:spPr/>
    </dgm:pt>
    <dgm:pt modelId="{2FDE0AEB-86DF-4F50-9B87-0997BD7BB2BF}" type="pres">
      <dgm:prSet presAssocID="{5BB1AF88-6E1E-428C-B786-878BCF990549}" presName="Name111" presStyleLbl="parChTrans1D2" presStyleIdx="3" presStyleCnt="4"/>
      <dgm:spPr/>
    </dgm:pt>
    <dgm:pt modelId="{DC4113D2-952C-423E-B899-8977ED2BD461}" type="pres">
      <dgm:prSet presAssocID="{3B2411B3-5467-4419-AD5C-87CA6ADED3D8}" presName="hierRoot3" presStyleCnt="0">
        <dgm:presLayoutVars>
          <dgm:hierBranch val="init"/>
        </dgm:presLayoutVars>
      </dgm:prSet>
      <dgm:spPr/>
    </dgm:pt>
    <dgm:pt modelId="{A542F63C-9C65-4FAB-B565-6CEEEABB790D}" type="pres">
      <dgm:prSet presAssocID="{3B2411B3-5467-4419-AD5C-87CA6ADED3D8}" presName="rootComposite3" presStyleCnt="0"/>
      <dgm:spPr/>
    </dgm:pt>
    <dgm:pt modelId="{35125230-7575-4F34-B447-A98B9E2D75D5}" type="pres">
      <dgm:prSet presAssocID="{3B2411B3-5467-4419-AD5C-87CA6ADED3D8}" presName="rootText3" presStyleLbl="asst1" presStyleIdx="0" presStyleCnt="1">
        <dgm:presLayoutVars>
          <dgm:chPref val="3"/>
        </dgm:presLayoutVars>
      </dgm:prSet>
      <dgm:spPr/>
    </dgm:pt>
    <dgm:pt modelId="{A77B1256-33C8-4C8F-B62D-CC64FC762F0C}" type="pres">
      <dgm:prSet presAssocID="{3B2411B3-5467-4419-AD5C-87CA6ADED3D8}" presName="rootConnector3" presStyleLbl="asst1" presStyleIdx="0" presStyleCnt="1"/>
      <dgm:spPr/>
    </dgm:pt>
    <dgm:pt modelId="{715B0288-0F49-48ED-9DDE-6C4BDA488AAA}" type="pres">
      <dgm:prSet presAssocID="{3B2411B3-5467-4419-AD5C-87CA6ADED3D8}" presName="hierChild6" presStyleCnt="0"/>
      <dgm:spPr/>
    </dgm:pt>
    <dgm:pt modelId="{302F93D0-4374-4061-A546-45ABF5E1F024}" type="pres">
      <dgm:prSet presAssocID="{3B2411B3-5467-4419-AD5C-87CA6ADED3D8}" presName="hierChild7" presStyleCnt="0"/>
      <dgm:spPr/>
    </dgm:pt>
  </dgm:ptLst>
  <dgm:cxnLst>
    <dgm:cxn modelId="{6E97EA02-6BC0-4264-84E7-E005FC705C8A}" type="presOf" srcId="{A84BB353-EB36-4D74-BE99-1E707CDC447D}" destId="{ECD12AC4-7EEB-4A9B-829A-4E74AD798E41}" srcOrd="0" destOrd="0" presId="urn:microsoft.com/office/officeart/2005/8/layout/orgChart1"/>
    <dgm:cxn modelId="{D01F870A-9365-42E4-917F-6D7B4A2C7FEA}" type="presOf" srcId="{5870C46F-4980-417F-B6FE-F2AB787D5D00}" destId="{EB296941-2A95-4B57-B8C1-73A859CC30EC}" srcOrd="0" destOrd="0" presId="urn:microsoft.com/office/officeart/2005/8/layout/orgChart1"/>
    <dgm:cxn modelId="{0C10150C-8A86-4867-8CDC-EF0E266582D5}" type="presOf" srcId="{87DE51B6-D734-4A4F-A2B2-7710E0E1B6ED}" destId="{ED1F0EDA-1F1A-4500-A10F-F947C7A626AA}" srcOrd="0" destOrd="0" presId="urn:microsoft.com/office/officeart/2005/8/layout/orgChart1"/>
    <dgm:cxn modelId="{CDFF971E-2CB7-4140-8CBF-9E5B855D1860}" type="presOf" srcId="{3B2411B3-5467-4419-AD5C-87CA6ADED3D8}" destId="{35125230-7575-4F34-B447-A98B9E2D75D5}" srcOrd="0" destOrd="0" presId="urn:microsoft.com/office/officeart/2005/8/layout/orgChart1"/>
    <dgm:cxn modelId="{90B38B27-0F1D-4917-91A8-3A87F05892C9}" type="presOf" srcId="{11D2EC83-E3BF-400A-8974-6D5CCB2FC278}" destId="{7372CD73-709D-4D46-9DFA-8044143BCD2A}" srcOrd="0" destOrd="0" presId="urn:microsoft.com/office/officeart/2005/8/layout/orgChart1"/>
    <dgm:cxn modelId="{A90F5E30-A59F-4088-8FDE-ED8775F1BF97}" srcId="{A84BB353-EB36-4D74-BE99-1E707CDC447D}" destId="{EA1867B6-7ADA-4A11-B15D-1E03C866C949}" srcOrd="1" destOrd="0" parTransId="{AF5FBDCE-D9B9-4412-A233-F86292D0F908}" sibTransId="{7AD39A2C-9965-450B-BB8F-3EC12C37587A}"/>
    <dgm:cxn modelId="{27B80B31-C579-4019-8902-610B3D440AEA}" type="presOf" srcId="{B4A95FAF-AB66-44DC-8159-DA63A7AD7844}" destId="{6DCDF9E2-CABA-4A0F-9C3D-1078F1117366}" srcOrd="0" destOrd="0" presId="urn:microsoft.com/office/officeart/2005/8/layout/orgChart1"/>
    <dgm:cxn modelId="{1D4F6B3B-8F9A-4140-BFCD-8A0853C30B83}" type="presOf" srcId="{AF5FBDCE-D9B9-4412-A233-F86292D0F908}" destId="{1C5F00A2-8FA3-4D25-B3E8-AA0D1C98ACFB}" srcOrd="0" destOrd="0" presId="urn:microsoft.com/office/officeart/2005/8/layout/orgChart1"/>
    <dgm:cxn modelId="{DDF3EC5E-D8DB-4638-A893-0D403DDC7AB7}" type="presOf" srcId="{BD7A67F6-3736-48FD-9D21-51B867F7FED9}" destId="{8B9F6BB2-61EA-4689-AC21-EB3DAB65497D}" srcOrd="1" destOrd="0" presId="urn:microsoft.com/office/officeart/2005/8/layout/orgChart1"/>
    <dgm:cxn modelId="{327EF15F-5454-4AB3-A4A8-527CD4B6796D}" type="presOf" srcId="{EA1867B6-7ADA-4A11-B15D-1E03C866C949}" destId="{9568ACC8-9CD4-4EC5-84F0-49509A8A4CE5}" srcOrd="1" destOrd="0" presId="urn:microsoft.com/office/officeart/2005/8/layout/orgChart1"/>
    <dgm:cxn modelId="{9DCCF146-32E7-4AEC-960B-CD955B47CBDF}" srcId="{5870C46F-4980-417F-B6FE-F2AB787D5D00}" destId="{A84BB353-EB36-4D74-BE99-1E707CDC447D}" srcOrd="0" destOrd="0" parTransId="{E242E858-2076-4275-A25B-D8B9E4C68ABA}" sibTransId="{A0B138A7-4775-4A88-A276-3E68C1567C8E}"/>
    <dgm:cxn modelId="{C2989767-8930-4706-8D3D-98CC94A529D7}" srcId="{A84BB353-EB36-4D74-BE99-1E707CDC447D}" destId="{3B2411B3-5467-4419-AD5C-87CA6ADED3D8}" srcOrd="0" destOrd="0" parTransId="{5BB1AF88-6E1E-428C-B786-878BCF990549}" sibTransId="{8ACEA8E8-A924-477A-895A-0E419AB0C7BA}"/>
    <dgm:cxn modelId="{D575D44F-6D17-4B08-9AB7-ED92C668BAA2}" type="presOf" srcId="{11D2EC83-E3BF-400A-8974-6D5CCB2FC278}" destId="{B8BF0BAC-9E35-4C5A-BA58-22E2BFA4824A}" srcOrd="1" destOrd="0" presId="urn:microsoft.com/office/officeart/2005/8/layout/orgChart1"/>
    <dgm:cxn modelId="{73EC477B-570C-409D-A321-F49E5662BBD2}" srcId="{A84BB353-EB36-4D74-BE99-1E707CDC447D}" destId="{BD7A67F6-3736-48FD-9D21-51B867F7FED9}" srcOrd="2" destOrd="0" parTransId="{87DE51B6-D734-4A4F-A2B2-7710E0E1B6ED}" sibTransId="{EEB77094-C4BE-44F4-B1DB-357875C02B85}"/>
    <dgm:cxn modelId="{2E3B1692-E732-4E2E-8BCE-FE1A20AFDEFA}" type="presOf" srcId="{3B2411B3-5467-4419-AD5C-87CA6ADED3D8}" destId="{A77B1256-33C8-4C8F-B62D-CC64FC762F0C}" srcOrd="1" destOrd="0" presId="urn:microsoft.com/office/officeart/2005/8/layout/orgChart1"/>
    <dgm:cxn modelId="{31BB7ECD-77A5-4EEB-852C-27EC2CE498FC}" type="presOf" srcId="{5BB1AF88-6E1E-428C-B786-878BCF990549}" destId="{2FDE0AEB-86DF-4F50-9B87-0997BD7BB2BF}" srcOrd="0" destOrd="0" presId="urn:microsoft.com/office/officeart/2005/8/layout/orgChart1"/>
    <dgm:cxn modelId="{A7CFDBD9-596D-400E-A5D8-D5CDFF7D0CF6}" type="presOf" srcId="{EA1867B6-7ADA-4A11-B15D-1E03C866C949}" destId="{7ACEF3A2-760F-407A-B3A9-6E38A1B3B859}" srcOrd="0" destOrd="0" presId="urn:microsoft.com/office/officeart/2005/8/layout/orgChart1"/>
    <dgm:cxn modelId="{3997AFDB-BEED-4D21-9C58-D8DA328A4D69}" type="presOf" srcId="{BD7A67F6-3736-48FD-9D21-51B867F7FED9}" destId="{121718CA-F890-4105-ABD0-86805CF866CF}" srcOrd="0" destOrd="0" presId="urn:microsoft.com/office/officeart/2005/8/layout/orgChart1"/>
    <dgm:cxn modelId="{87E7EDEE-5A4F-41A8-80FD-2111E3D8E285}" type="presOf" srcId="{A84BB353-EB36-4D74-BE99-1E707CDC447D}" destId="{D098BBBF-5AF7-4CBE-BCF2-07BA20D3A36D}" srcOrd="1" destOrd="0" presId="urn:microsoft.com/office/officeart/2005/8/layout/orgChart1"/>
    <dgm:cxn modelId="{5A2989F8-CA6E-4F45-99C2-F42BD9AE5C63}" srcId="{A84BB353-EB36-4D74-BE99-1E707CDC447D}" destId="{11D2EC83-E3BF-400A-8974-6D5CCB2FC278}" srcOrd="3" destOrd="0" parTransId="{B4A95FAF-AB66-44DC-8159-DA63A7AD7844}" sibTransId="{2E8A60BB-D69F-456B-9CF3-27D23592560E}"/>
    <dgm:cxn modelId="{F66426D8-7092-4C4D-BC43-4300F9324303}" type="presParOf" srcId="{EB296941-2A95-4B57-B8C1-73A859CC30EC}" destId="{8D213776-9A51-4E33-B67F-17F99F6A155E}" srcOrd="0" destOrd="0" presId="urn:microsoft.com/office/officeart/2005/8/layout/orgChart1"/>
    <dgm:cxn modelId="{7C276393-4381-4633-A50F-F4A9F9163FE1}" type="presParOf" srcId="{8D213776-9A51-4E33-B67F-17F99F6A155E}" destId="{533E44CF-D095-4FD6-9108-5D48322D6461}" srcOrd="0" destOrd="0" presId="urn:microsoft.com/office/officeart/2005/8/layout/orgChart1"/>
    <dgm:cxn modelId="{43D55F62-3764-40CA-81A9-16DBED84D929}" type="presParOf" srcId="{533E44CF-D095-4FD6-9108-5D48322D6461}" destId="{ECD12AC4-7EEB-4A9B-829A-4E74AD798E41}" srcOrd="0" destOrd="0" presId="urn:microsoft.com/office/officeart/2005/8/layout/orgChart1"/>
    <dgm:cxn modelId="{157F9F00-5540-4548-AD49-4C8100DD7CC9}" type="presParOf" srcId="{533E44CF-D095-4FD6-9108-5D48322D6461}" destId="{D098BBBF-5AF7-4CBE-BCF2-07BA20D3A36D}" srcOrd="1" destOrd="0" presId="urn:microsoft.com/office/officeart/2005/8/layout/orgChart1"/>
    <dgm:cxn modelId="{30707516-847D-45D7-BF23-F4B32E604C5D}" type="presParOf" srcId="{8D213776-9A51-4E33-B67F-17F99F6A155E}" destId="{CA50785F-F397-4DF1-A428-5AF2F46C0496}" srcOrd="1" destOrd="0" presId="urn:microsoft.com/office/officeart/2005/8/layout/orgChart1"/>
    <dgm:cxn modelId="{67926072-E611-4E9F-B73B-D2EC62810980}" type="presParOf" srcId="{CA50785F-F397-4DF1-A428-5AF2F46C0496}" destId="{1C5F00A2-8FA3-4D25-B3E8-AA0D1C98ACFB}" srcOrd="0" destOrd="0" presId="urn:microsoft.com/office/officeart/2005/8/layout/orgChart1"/>
    <dgm:cxn modelId="{9228A330-4E8B-47BF-A5F4-19828DC21726}" type="presParOf" srcId="{CA50785F-F397-4DF1-A428-5AF2F46C0496}" destId="{6C4DF587-14BE-45BD-8AC2-CCB27DD55C12}" srcOrd="1" destOrd="0" presId="urn:microsoft.com/office/officeart/2005/8/layout/orgChart1"/>
    <dgm:cxn modelId="{2F9404B7-B18D-4FBA-82E9-CED4BE3B8EBD}" type="presParOf" srcId="{6C4DF587-14BE-45BD-8AC2-CCB27DD55C12}" destId="{F257FEE9-94B3-4141-BA6D-CF409DF8BBCD}" srcOrd="0" destOrd="0" presId="urn:microsoft.com/office/officeart/2005/8/layout/orgChart1"/>
    <dgm:cxn modelId="{44B993B2-3CAF-4CC0-B7FF-C0040D752C32}" type="presParOf" srcId="{F257FEE9-94B3-4141-BA6D-CF409DF8BBCD}" destId="{7ACEF3A2-760F-407A-B3A9-6E38A1B3B859}" srcOrd="0" destOrd="0" presId="urn:microsoft.com/office/officeart/2005/8/layout/orgChart1"/>
    <dgm:cxn modelId="{6E2B5E24-D7F4-4E57-B679-C245AF3B9969}" type="presParOf" srcId="{F257FEE9-94B3-4141-BA6D-CF409DF8BBCD}" destId="{9568ACC8-9CD4-4EC5-84F0-49509A8A4CE5}" srcOrd="1" destOrd="0" presId="urn:microsoft.com/office/officeart/2005/8/layout/orgChart1"/>
    <dgm:cxn modelId="{43CFC90F-124F-40E6-B58E-924864570A07}" type="presParOf" srcId="{6C4DF587-14BE-45BD-8AC2-CCB27DD55C12}" destId="{3B96D2BF-46FA-41E6-B182-60CD7E0E28CB}" srcOrd="1" destOrd="0" presId="urn:microsoft.com/office/officeart/2005/8/layout/orgChart1"/>
    <dgm:cxn modelId="{2D4A1BC6-80A5-4981-B0EA-3511DF6F2F3D}" type="presParOf" srcId="{6C4DF587-14BE-45BD-8AC2-CCB27DD55C12}" destId="{9F498023-382F-4824-8682-310C22AA6F05}" srcOrd="2" destOrd="0" presId="urn:microsoft.com/office/officeart/2005/8/layout/orgChart1"/>
    <dgm:cxn modelId="{74F0A9E1-2ADE-4728-B7F9-4827C33FDE40}" type="presParOf" srcId="{CA50785F-F397-4DF1-A428-5AF2F46C0496}" destId="{ED1F0EDA-1F1A-4500-A10F-F947C7A626AA}" srcOrd="2" destOrd="0" presId="urn:microsoft.com/office/officeart/2005/8/layout/orgChart1"/>
    <dgm:cxn modelId="{0531E72C-8834-467B-AFCE-7991DC7ADA1C}" type="presParOf" srcId="{CA50785F-F397-4DF1-A428-5AF2F46C0496}" destId="{C2BC332B-8CDD-489B-87AC-7357E625E1E2}" srcOrd="3" destOrd="0" presId="urn:microsoft.com/office/officeart/2005/8/layout/orgChart1"/>
    <dgm:cxn modelId="{D8AFE734-D678-4D87-B1B3-1D6F2C7A0FC3}" type="presParOf" srcId="{C2BC332B-8CDD-489B-87AC-7357E625E1E2}" destId="{DFFFF793-1125-47B9-8AB4-5F601BA1AC89}" srcOrd="0" destOrd="0" presId="urn:microsoft.com/office/officeart/2005/8/layout/orgChart1"/>
    <dgm:cxn modelId="{34A8A6D8-B5CD-4031-AD9E-F11719EB332F}" type="presParOf" srcId="{DFFFF793-1125-47B9-8AB4-5F601BA1AC89}" destId="{121718CA-F890-4105-ABD0-86805CF866CF}" srcOrd="0" destOrd="0" presId="urn:microsoft.com/office/officeart/2005/8/layout/orgChart1"/>
    <dgm:cxn modelId="{FA4CDF61-E6DC-4F88-96FB-82AEBD3ABC6C}" type="presParOf" srcId="{DFFFF793-1125-47B9-8AB4-5F601BA1AC89}" destId="{8B9F6BB2-61EA-4689-AC21-EB3DAB65497D}" srcOrd="1" destOrd="0" presId="urn:microsoft.com/office/officeart/2005/8/layout/orgChart1"/>
    <dgm:cxn modelId="{DC320212-75EF-4B7E-9BC3-36C2ED5EB40A}" type="presParOf" srcId="{C2BC332B-8CDD-489B-87AC-7357E625E1E2}" destId="{8381B2DE-54B0-4347-BEF1-138466855E64}" srcOrd="1" destOrd="0" presId="urn:microsoft.com/office/officeart/2005/8/layout/orgChart1"/>
    <dgm:cxn modelId="{06EB8A60-11A9-4325-B370-F784E06AE984}" type="presParOf" srcId="{C2BC332B-8CDD-489B-87AC-7357E625E1E2}" destId="{493F01A3-7CF8-4629-8BC3-06E5A9E2A062}" srcOrd="2" destOrd="0" presId="urn:microsoft.com/office/officeart/2005/8/layout/orgChart1"/>
    <dgm:cxn modelId="{582F84B9-1102-4CF2-A005-3FF08AAA5E6A}" type="presParOf" srcId="{CA50785F-F397-4DF1-A428-5AF2F46C0496}" destId="{6DCDF9E2-CABA-4A0F-9C3D-1078F1117366}" srcOrd="4" destOrd="0" presId="urn:microsoft.com/office/officeart/2005/8/layout/orgChart1"/>
    <dgm:cxn modelId="{D64307A5-C6EB-4A0B-930B-87CC56E94168}" type="presParOf" srcId="{CA50785F-F397-4DF1-A428-5AF2F46C0496}" destId="{A7CC8AA0-FF19-4507-B611-DC50722C00B1}" srcOrd="5" destOrd="0" presId="urn:microsoft.com/office/officeart/2005/8/layout/orgChart1"/>
    <dgm:cxn modelId="{7981B204-0A6E-4DE0-9D12-DB408EF62D65}" type="presParOf" srcId="{A7CC8AA0-FF19-4507-B611-DC50722C00B1}" destId="{0953E334-2B28-4010-B986-873E8611B5E4}" srcOrd="0" destOrd="0" presId="urn:microsoft.com/office/officeart/2005/8/layout/orgChart1"/>
    <dgm:cxn modelId="{662F5D5D-3D86-4C44-9631-EFF80FD7CDE7}" type="presParOf" srcId="{0953E334-2B28-4010-B986-873E8611B5E4}" destId="{7372CD73-709D-4D46-9DFA-8044143BCD2A}" srcOrd="0" destOrd="0" presId="urn:microsoft.com/office/officeart/2005/8/layout/orgChart1"/>
    <dgm:cxn modelId="{152C4C89-47D9-4CD0-A05B-22C50FAD11FD}" type="presParOf" srcId="{0953E334-2B28-4010-B986-873E8611B5E4}" destId="{B8BF0BAC-9E35-4C5A-BA58-22E2BFA4824A}" srcOrd="1" destOrd="0" presId="urn:microsoft.com/office/officeart/2005/8/layout/orgChart1"/>
    <dgm:cxn modelId="{60357AEC-845A-4895-8179-156694AF2658}" type="presParOf" srcId="{A7CC8AA0-FF19-4507-B611-DC50722C00B1}" destId="{5A02E7BB-C30F-4B14-BF28-D4AEB4EE1777}" srcOrd="1" destOrd="0" presId="urn:microsoft.com/office/officeart/2005/8/layout/orgChart1"/>
    <dgm:cxn modelId="{418618B4-D5EC-461F-B06D-6ED9D79329A0}" type="presParOf" srcId="{A7CC8AA0-FF19-4507-B611-DC50722C00B1}" destId="{DAAB5543-9E14-4160-8D96-E47F842148AC}" srcOrd="2" destOrd="0" presId="urn:microsoft.com/office/officeart/2005/8/layout/orgChart1"/>
    <dgm:cxn modelId="{A436CC3C-12EE-44F3-B39E-70DD3E9B9D97}" type="presParOf" srcId="{8D213776-9A51-4E33-B67F-17F99F6A155E}" destId="{BFE0D470-E1A1-4BEC-AB02-34F8D207CE6B}" srcOrd="2" destOrd="0" presId="urn:microsoft.com/office/officeart/2005/8/layout/orgChart1"/>
    <dgm:cxn modelId="{C57E3B5B-9616-4D55-8E7A-D88DFE2952EB}" type="presParOf" srcId="{BFE0D470-E1A1-4BEC-AB02-34F8D207CE6B}" destId="{2FDE0AEB-86DF-4F50-9B87-0997BD7BB2BF}" srcOrd="0" destOrd="0" presId="urn:microsoft.com/office/officeart/2005/8/layout/orgChart1"/>
    <dgm:cxn modelId="{228EBF39-BAD9-4687-9E30-4A73050AB2A0}" type="presParOf" srcId="{BFE0D470-E1A1-4BEC-AB02-34F8D207CE6B}" destId="{DC4113D2-952C-423E-B899-8977ED2BD461}" srcOrd="1" destOrd="0" presId="urn:microsoft.com/office/officeart/2005/8/layout/orgChart1"/>
    <dgm:cxn modelId="{C7DDE245-7465-45A2-AFB5-7B213B4C6377}" type="presParOf" srcId="{DC4113D2-952C-423E-B899-8977ED2BD461}" destId="{A542F63C-9C65-4FAB-B565-6CEEEABB790D}" srcOrd="0" destOrd="0" presId="urn:microsoft.com/office/officeart/2005/8/layout/orgChart1"/>
    <dgm:cxn modelId="{6A06438E-B5F1-49D5-BC9A-0BBFF4411ABD}" type="presParOf" srcId="{A542F63C-9C65-4FAB-B565-6CEEEABB790D}" destId="{35125230-7575-4F34-B447-A98B9E2D75D5}" srcOrd="0" destOrd="0" presId="urn:microsoft.com/office/officeart/2005/8/layout/orgChart1"/>
    <dgm:cxn modelId="{082251AE-81EB-4E43-B744-B922B513563B}" type="presParOf" srcId="{A542F63C-9C65-4FAB-B565-6CEEEABB790D}" destId="{A77B1256-33C8-4C8F-B62D-CC64FC762F0C}" srcOrd="1" destOrd="0" presId="urn:microsoft.com/office/officeart/2005/8/layout/orgChart1"/>
    <dgm:cxn modelId="{F60EA18A-914D-42FB-9100-82F91D22CD3E}" type="presParOf" srcId="{DC4113D2-952C-423E-B899-8977ED2BD461}" destId="{715B0288-0F49-48ED-9DDE-6C4BDA488AAA}" srcOrd="1" destOrd="0" presId="urn:microsoft.com/office/officeart/2005/8/layout/orgChart1"/>
    <dgm:cxn modelId="{3F65ACB5-CA47-4E25-B6F6-62CF62B36D93}" type="presParOf" srcId="{DC4113D2-952C-423E-B899-8977ED2BD461}" destId="{302F93D0-4374-4061-A546-45ABF5E1F02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A1503C-73B1-476A-AC30-090BC281E378}" type="doc">
      <dgm:prSet loTypeId="urn:microsoft.com/office/officeart/2008/layout/RadialCluster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751CA5CA-D4BE-4B2A-BBF2-3FC769E117F7}">
      <dgm:prSet phldrT="[Texto]"/>
      <dgm:spPr/>
      <dgm:t>
        <a:bodyPr/>
        <a:lstStyle/>
        <a:p>
          <a:r>
            <a:rPr lang="es-ES" dirty="0"/>
            <a:t>Fomentar la seguridad al interior de la industria</a:t>
          </a:r>
          <a:endParaRPr lang="es-CL" dirty="0"/>
        </a:p>
      </dgm:t>
    </dgm:pt>
    <dgm:pt modelId="{7AC6D272-7E42-48C4-A404-9A684C1A49E8}" type="parTrans" cxnId="{503EA7A6-1B59-4AEF-A146-680CE481FD86}">
      <dgm:prSet/>
      <dgm:spPr/>
      <dgm:t>
        <a:bodyPr/>
        <a:lstStyle/>
        <a:p>
          <a:endParaRPr lang="es-CL"/>
        </a:p>
      </dgm:t>
    </dgm:pt>
    <dgm:pt modelId="{8C8FFC66-CFEE-4BC7-847B-9F4FD43D3E88}" type="sibTrans" cxnId="{503EA7A6-1B59-4AEF-A146-680CE481FD86}">
      <dgm:prSet/>
      <dgm:spPr/>
      <dgm:t>
        <a:bodyPr/>
        <a:lstStyle/>
        <a:p>
          <a:endParaRPr lang="es-CL"/>
        </a:p>
      </dgm:t>
    </dgm:pt>
    <dgm:pt modelId="{34768F04-7FAE-49DE-84D6-D9A5F43B696B}">
      <dgm:prSet phldrT="[Texto]"/>
      <dgm:spPr/>
      <dgm:t>
        <a:bodyPr/>
        <a:lstStyle/>
        <a:p>
          <a:r>
            <a:rPr lang="es-ES" dirty="0"/>
            <a:t>Planes de emergencia</a:t>
          </a:r>
          <a:endParaRPr lang="es-CL" dirty="0"/>
        </a:p>
      </dgm:t>
    </dgm:pt>
    <dgm:pt modelId="{0CDD842B-E8E1-48B0-9E5B-15CA220483D9}" type="parTrans" cxnId="{F18DE5E5-AB83-43AC-B849-DEAF5C9410E2}">
      <dgm:prSet/>
      <dgm:spPr/>
      <dgm:t>
        <a:bodyPr/>
        <a:lstStyle/>
        <a:p>
          <a:endParaRPr lang="es-CL"/>
        </a:p>
      </dgm:t>
    </dgm:pt>
    <dgm:pt modelId="{8589DEDC-3E80-45AC-A414-BEB965EF814E}" type="sibTrans" cxnId="{F18DE5E5-AB83-43AC-B849-DEAF5C9410E2}">
      <dgm:prSet/>
      <dgm:spPr/>
      <dgm:t>
        <a:bodyPr/>
        <a:lstStyle/>
        <a:p>
          <a:endParaRPr lang="es-CL"/>
        </a:p>
      </dgm:t>
    </dgm:pt>
    <dgm:pt modelId="{10BB965C-DFF0-40FF-A3EF-F5A1CFEE603C}">
      <dgm:prSet phldrT="[Texto]"/>
      <dgm:spPr/>
      <dgm:t>
        <a:bodyPr/>
        <a:lstStyle/>
        <a:p>
          <a:r>
            <a:rPr lang="es-ES" dirty="0"/>
            <a:t>Sistema de monitoreo </a:t>
          </a:r>
          <a:endParaRPr lang="es-CL" dirty="0"/>
        </a:p>
      </dgm:t>
    </dgm:pt>
    <dgm:pt modelId="{C34B2247-BA68-4648-9481-99007BA26FD0}" type="parTrans" cxnId="{60C41D43-4743-4940-A03E-2A49F52C0594}">
      <dgm:prSet/>
      <dgm:spPr/>
      <dgm:t>
        <a:bodyPr/>
        <a:lstStyle/>
        <a:p>
          <a:endParaRPr lang="es-CL"/>
        </a:p>
      </dgm:t>
    </dgm:pt>
    <dgm:pt modelId="{D4A4E1B4-E0C9-42DC-B5E0-E711897BBCF5}" type="sibTrans" cxnId="{60C41D43-4743-4940-A03E-2A49F52C0594}">
      <dgm:prSet/>
      <dgm:spPr/>
      <dgm:t>
        <a:bodyPr/>
        <a:lstStyle/>
        <a:p>
          <a:endParaRPr lang="es-CL"/>
        </a:p>
      </dgm:t>
    </dgm:pt>
    <dgm:pt modelId="{B31184F8-F08A-44B1-BB10-11AF7F883110}">
      <dgm:prSet phldrT="[Texto]"/>
      <dgm:spPr/>
      <dgm:t>
        <a:bodyPr/>
        <a:lstStyle/>
        <a:p>
          <a:r>
            <a:rPr lang="es-ES" dirty="0"/>
            <a:t>Actualización de los análisis de estabilidad </a:t>
          </a:r>
          <a:endParaRPr lang="es-CL" dirty="0"/>
        </a:p>
      </dgm:t>
    </dgm:pt>
    <dgm:pt modelId="{5427050A-2B5F-428C-A107-7E1259B5EDF0}" type="parTrans" cxnId="{671DEBA2-D3E0-42A9-8363-DEA5B7129531}">
      <dgm:prSet/>
      <dgm:spPr/>
      <dgm:t>
        <a:bodyPr/>
        <a:lstStyle/>
        <a:p>
          <a:endParaRPr lang="es-CL"/>
        </a:p>
      </dgm:t>
    </dgm:pt>
    <dgm:pt modelId="{7FC9B238-E0DE-4D4A-BCD8-A9F6A650F70D}" type="sibTrans" cxnId="{671DEBA2-D3E0-42A9-8363-DEA5B7129531}">
      <dgm:prSet/>
      <dgm:spPr/>
      <dgm:t>
        <a:bodyPr/>
        <a:lstStyle/>
        <a:p>
          <a:endParaRPr lang="es-CL"/>
        </a:p>
      </dgm:t>
    </dgm:pt>
    <dgm:pt modelId="{9DFA56FE-704A-40A3-B120-A49D8D5C0B22}">
      <dgm:prSet/>
      <dgm:spPr/>
      <dgm:t>
        <a:bodyPr/>
        <a:lstStyle/>
        <a:p>
          <a:r>
            <a:rPr lang="es-ES" dirty="0"/>
            <a:t>Fomentando la minería secundaria</a:t>
          </a:r>
          <a:endParaRPr lang="es-CL" dirty="0"/>
        </a:p>
      </dgm:t>
    </dgm:pt>
    <dgm:pt modelId="{A24971A5-C8A0-4A75-B1AA-9E2E469A6350}" type="parTrans" cxnId="{08FFE4C4-3C3C-4F9F-83F1-13176F2F50D7}">
      <dgm:prSet/>
      <dgm:spPr/>
      <dgm:t>
        <a:bodyPr/>
        <a:lstStyle/>
        <a:p>
          <a:endParaRPr lang="es-CL"/>
        </a:p>
      </dgm:t>
    </dgm:pt>
    <dgm:pt modelId="{B0DAB13C-E7E1-4226-B406-7DC64A55C759}" type="sibTrans" cxnId="{08FFE4C4-3C3C-4F9F-83F1-13176F2F50D7}">
      <dgm:prSet/>
      <dgm:spPr/>
      <dgm:t>
        <a:bodyPr/>
        <a:lstStyle/>
        <a:p>
          <a:endParaRPr lang="es-CL"/>
        </a:p>
      </dgm:t>
    </dgm:pt>
    <dgm:pt modelId="{D987BCB2-B4D4-4ECE-B340-E06E75F80362}">
      <dgm:prSet/>
      <dgm:spPr/>
      <dgm:t>
        <a:bodyPr/>
        <a:lstStyle/>
        <a:p>
          <a:r>
            <a:rPr lang="es-ES" dirty="0"/>
            <a:t>Gobernanza acorde al riesgo del deposito</a:t>
          </a:r>
          <a:endParaRPr lang="es-CL" dirty="0"/>
        </a:p>
      </dgm:t>
    </dgm:pt>
    <dgm:pt modelId="{B2FB76D2-3A6B-4747-BCCE-B87C640EC8B6}" type="parTrans" cxnId="{C7321351-EB47-404F-BE3E-5504699B6C2F}">
      <dgm:prSet/>
      <dgm:spPr/>
      <dgm:t>
        <a:bodyPr/>
        <a:lstStyle/>
        <a:p>
          <a:endParaRPr lang="es-CL"/>
        </a:p>
      </dgm:t>
    </dgm:pt>
    <dgm:pt modelId="{5214291F-A9EA-491E-B93B-EF5F274A8181}" type="sibTrans" cxnId="{C7321351-EB47-404F-BE3E-5504699B6C2F}">
      <dgm:prSet/>
      <dgm:spPr/>
      <dgm:t>
        <a:bodyPr/>
        <a:lstStyle/>
        <a:p>
          <a:endParaRPr lang="es-CL"/>
        </a:p>
      </dgm:t>
    </dgm:pt>
    <dgm:pt modelId="{48F40B0C-68A1-44E1-8311-A60DD2DEE93A}" type="pres">
      <dgm:prSet presAssocID="{FEA1503C-73B1-476A-AC30-090BC281E37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EA4FB80-A053-4976-90A5-4710CCB420B5}" type="pres">
      <dgm:prSet presAssocID="{751CA5CA-D4BE-4B2A-BBF2-3FC769E117F7}" presName="singleCycle" presStyleCnt="0"/>
      <dgm:spPr/>
    </dgm:pt>
    <dgm:pt modelId="{9B6813ED-BB2C-4F19-9149-8E9C9DD78CF8}" type="pres">
      <dgm:prSet presAssocID="{751CA5CA-D4BE-4B2A-BBF2-3FC769E117F7}" presName="singleCenter" presStyleLbl="node1" presStyleIdx="0" presStyleCnt="6">
        <dgm:presLayoutVars>
          <dgm:chMax val="7"/>
          <dgm:chPref val="7"/>
        </dgm:presLayoutVars>
      </dgm:prSet>
      <dgm:spPr/>
    </dgm:pt>
    <dgm:pt modelId="{E07746F6-2D97-469C-8F11-9C6A7ED27A9E}" type="pres">
      <dgm:prSet presAssocID="{0CDD842B-E8E1-48B0-9E5B-15CA220483D9}" presName="Name56" presStyleLbl="parChTrans1D2" presStyleIdx="0" presStyleCnt="5"/>
      <dgm:spPr/>
    </dgm:pt>
    <dgm:pt modelId="{2B9DF475-59B5-408B-AE5C-498E7628218A}" type="pres">
      <dgm:prSet presAssocID="{34768F04-7FAE-49DE-84D6-D9A5F43B696B}" presName="text0" presStyleLbl="node1" presStyleIdx="1" presStyleCnt="6">
        <dgm:presLayoutVars>
          <dgm:bulletEnabled val="1"/>
        </dgm:presLayoutVars>
      </dgm:prSet>
      <dgm:spPr/>
    </dgm:pt>
    <dgm:pt modelId="{33B0E8AE-71EC-4BD5-B6CD-1E834AFAB0D4}" type="pres">
      <dgm:prSet presAssocID="{C34B2247-BA68-4648-9481-99007BA26FD0}" presName="Name56" presStyleLbl="parChTrans1D2" presStyleIdx="1" presStyleCnt="5"/>
      <dgm:spPr/>
    </dgm:pt>
    <dgm:pt modelId="{54F72C4A-8134-468C-81BF-5938F88AB04A}" type="pres">
      <dgm:prSet presAssocID="{10BB965C-DFF0-40FF-A3EF-F5A1CFEE603C}" presName="text0" presStyleLbl="node1" presStyleIdx="2" presStyleCnt="6">
        <dgm:presLayoutVars>
          <dgm:bulletEnabled val="1"/>
        </dgm:presLayoutVars>
      </dgm:prSet>
      <dgm:spPr/>
    </dgm:pt>
    <dgm:pt modelId="{999BD434-2877-4ACF-BE45-4AD01112C997}" type="pres">
      <dgm:prSet presAssocID="{A24971A5-C8A0-4A75-B1AA-9E2E469A6350}" presName="Name56" presStyleLbl="parChTrans1D2" presStyleIdx="2" presStyleCnt="5"/>
      <dgm:spPr/>
    </dgm:pt>
    <dgm:pt modelId="{F0068795-964D-41BF-BB88-49921FAFBA04}" type="pres">
      <dgm:prSet presAssocID="{9DFA56FE-704A-40A3-B120-A49D8D5C0B22}" presName="text0" presStyleLbl="node1" presStyleIdx="3" presStyleCnt="6">
        <dgm:presLayoutVars>
          <dgm:bulletEnabled val="1"/>
        </dgm:presLayoutVars>
      </dgm:prSet>
      <dgm:spPr/>
    </dgm:pt>
    <dgm:pt modelId="{1083730B-3F14-40C9-AEA9-3498701ECAF4}" type="pres">
      <dgm:prSet presAssocID="{B2FB76D2-3A6B-4747-BCCE-B87C640EC8B6}" presName="Name56" presStyleLbl="parChTrans1D2" presStyleIdx="3" presStyleCnt="5"/>
      <dgm:spPr/>
    </dgm:pt>
    <dgm:pt modelId="{18DB47E4-E883-4061-84D5-C07DDE81A00E}" type="pres">
      <dgm:prSet presAssocID="{D987BCB2-B4D4-4ECE-B340-E06E75F80362}" presName="text0" presStyleLbl="node1" presStyleIdx="4" presStyleCnt="6">
        <dgm:presLayoutVars>
          <dgm:bulletEnabled val="1"/>
        </dgm:presLayoutVars>
      </dgm:prSet>
      <dgm:spPr/>
    </dgm:pt>
    <dgm:pt modelId="{00F8C4FD-C568-4FF0-9D9D-FACD99BE5652}" type="pres">
      <dgm:prSet presAssocID="{5427050A-2B5F-428C-A107-7E1259B5EDF0}" presName="Name56" presStyleLbl="parChTrans1D2" presStyleIdx="4" presStyleCnt="5"/>
      <dgm:spPr/>
    </dgm:pt>
    <dgm:pt modelId="{98B60362-0F74-43E6-9A5C-4C10B7B68221}" type="pres">
      <dgm:prSet presAssocID="{B31184F8-F08A-44B1-BB10-11AF7F883110}" presName="text0" presStyleLbl="node1" presStyleIdx="5" presStyleCnt="6">
        <dgm:presLayoutVars>
          <dgm:bulletEnabled val="1"/>
        </dgm:presLayoutVars>
      </dgm:prSet>
      <dgm:spPr/>
    </dgm:pt>
  </dgm:ptLst>
  <dgm:cxnLst>
    <dgm:cxn modelId="{51FDF907-0087-4132-B536-8F4D33289C8E}" type="presOf" srcId="{10BB965C-DFF0-40FF-A3EF-F5A1CFEE603C}" destId="{54F72C4A-8134-468C-81BF-5938F88AB04A}" srcOrd="0" destOrd="0" presId="urn:microsoft.com/office/officeart/2008/layout/RadialCluster"/>
    <dgm:cxn modelId="{EDFECF0F-9B7F-4CF4-86E3-6CFA79D2E762}" type="presOf" srcId="{B31184F8-F08A-44B1-BB10-11AF7F883110}" destId="{98B60362-0F74-43E6-9A5C-4C10B7B68221}" srcOrd="0" destOrd="0" presId="urn:microsoft.com/office/officeart/2008/layout/RadialCluster"/>
    <dgm:cxn modelId="{2231A112-EF3B-49C4-AB5E-E108A60D09AC}" type="presOf" srcId="{D987BCB2-B4D4-4ECE-B340-E06E75F80362}" destId="{18DB47E4-E883-4061-84D5-C07DDE81A00E}" srcOrd="0" destOrd="0" presId="urn:microsoft.com/office/officeart/2008/layout/RadialCluster"/>
    <dgm:cxn modelId="{1873E129-3DAB-45F4-B0C6-15D1485C07F6}" type="presOf" srcId="{B2FB76D2-3A6B-4747-BCCE-B87C640EC8B6}" destId="{1083730B-3F14-40C9-AEA9-3498701ECAF4}" srcOrd="0" destOrd="0" presId="urn:microsoft.com/office/officeart/2008/layout/RadialCluster"/>
    <dgm:cxn modelId="{A0DA3233-A293-4083-86C8-DC0BFA6E1C95}" type="presOf" srcId="{C34B2247-BA68-4648-9481-99007BA26FD0}" destId="{33B0E8AE-71EC-4BD5-B6CD-1E834AFAB0D4}" srcOrd="0" destOrd="0" presId="urn:microsoft.com/office/officeart/2008/layout/RadialCluster"/>
    <dgm:cxn modelId="{0B0E1D34-3C09-4E35-AB01-13D775BC4627}" type="presOf" srcId="{0CDD842B-E8E1-48B0-9E5B-15CA220483D9}" destId="{E07746F6-2D97-469C-8F11-9C6A7ED27A9E}" srcOrd="0" destOrd="0" presId="urn:microsoft.com/office/officeart/2008/layout/RadialCluster"/>
    <dgm:cxn modelId="{0D9A2741-1E69-48C4-901C-A875765026B5}" type="presOf" srcId="{9DFA56FE-704A-40A3-B120-A49D8D5C0B22}" destId="{F0068795-964D-41BF-BB88-49921FAFBA04}" srcOrd="0" destOrd="0" presId="urn:microsoft.com/office/officeart/2008/layout/RadialCluster"/>
    <dgm:cxn modelId="{60C41D43-4743-4940-A03E-2A49F52C0594}" srcId="{751CA5CA-D4BE-4B2A-BBF2-3FC769E117F7}" destId="{10BB965C-DFF0-40FF-A3EF-F5A1CFEE603C}" srcOrd="1" destOrd="0" parTransId="{C34B2247-BA68-4648-9481-99007BA26FD0}" sibTransId="{D4A4E1B4-E0C9-42DC-B5E0-E711897BBCF5}"/>
    <dgm:cxn modelId="{C7321351-EB47-404F-BE3E-5504699B6C2F}" srcId="{751CA5CA-D4BE-4B2A-BBF2-3FC769E117F7}" destId="{D987BCB2-B4D4-4ECE-B340-E06E75F80362}" srcOrd="3" destOrd="0" parTransId="{B2FB76D2-3A6B-4747-BCCE-B87C640EC8B6}" sibTransId="{5214291F-A9EA-491E-B93B-EF5F274A8181}"/>
    <dgm:cxn modelId="{9EBA6298-0D46-466E-A274-25380A0B9737}" type="presOf" srcId="{A24971A5-C8A0-4A75-B1AA-9E2E469A6350}" destId="{999BD434-2877-4ACF-BE45-4AD01112C997}" srcOrd="0" destOrd="0" presId="urn:microsoft.com/office/officeart/2008/layout/RadialCluster"/>
    <dgm:cxn modelId="{671DEBA2-D3E0-42A9-8363-DEA5B7129531}" srcId="{751CA5CA-D4BE-4B2A-BBF2-3FC769E117F7}" destId="{B31184F8-F08A-44B1-BB10-11AF7F883110}" srcOrd="4" destOrd="0" parTransId="{5427050A-2B5F-428C-A107-7E1259B5EDF0}" sibTransId="{7FC9B238-E0DE-4D4A-BCD8-A9F6A650F70D}"/>
    <dgm:cxn modelId="{503EA7A6-1B59-4AEF-A146-680CE481FD86}" srcId="{FEA1503C-73B1-476A-AC30-090BC281E378}" destId="{751CA5CA-D4BE-4B2A-BBF2-3FC769E117F7}" srcOrd="0" destOrd="0" parTransId="{7AC6D272-7E42-48C4-A404-9A684C1A49E8}" sibTransId="{8C8FFC66-CFEE-4BC7-847B-9F4FD43D3E88}"/>
    <dgm:cxn modelId="{5D50C1B5-06F2-4FBB-AEEB-4505E593305A}" type="presOf" srcId="{34768F04-7FAE-49DE-84D6-D9A5F43B696B}" destId="{2B9DF475-59B5-408B-AE5C-498E7628218A}" srcOrd="0" destOrd="0" presId="urn:microsoft.com/office/officeart/2008/layout/RadialCluster"/>
    <dgm:cxn modelId="{08FFE4C4-3C3C-4F9F-83F1-13176F2F50D7}" srcId="{751CA5CA-D4BE-4B2A-BBF2-3FC769E117F7}" destId="{9DFA56FE-704A-40A3-B120-A49D8D5C0B22}" srcOrd="2" destOrd="0" parTransId="{A24971A5-C8A0-4A75-B1AA-9E2E469A6350}" sibTransId="{B0DAB13C-E7E1-4226-B406-7DC64A55C759}"/>
    <dgm:cxn modelId="{F18DE5E5-AB83-43AC-B849-DEAF5C9410E2}" srcId="{751CA5CA-D4BE-4B2A-BBF2-3FC769E117F7}" destId="{34768F04-7FAE-49DE-84D6-D9A5F43B696B}" srcOrd="0" destOrd="0" parTransId="{0CDD842B-E8E1-48B0-9E5B-15CA220483D9}" sibTransId="{8589DEDC-3E80-45AC-A414-BEB965EF814E}"/>
    <dgm:cxn modelId="{7FD33FE6-BDB4-4B8D-9469-BBFDEB9F252C}" type="presOf" srcId="{5427050A-2B5F-428C-A107-7E1259B5EDF0}" destId="{00F8C4FD-C568-4FF0-9D9D-FACD99BE5652}" srcOrd="0" destOrd="0" presId="urn:microsoft.com/office/officeart/2008/layout/RadialCluster"/>
    <dgm:cxn modelId="{7387FAED-49BB-4F9A-B7E7-626785D10FA0}" type="presOf" srcId="{751CA5CA-D4BE-4B2A-BBF2-3FC769E117F7}" destId="{9B6813ED-BB2C-4F19-9149-8E9C9DD78CF8}" srcOrd="0" destOrd="0" presId="urn:microsoft.com/office/officeart/2008/layout/RadialCluster"/>
    <dgm:cxn modelId="{97A214F0-659C-4FDA-8462-ED324F5F562E}" type="presOf" srcId="{FEA1503C-73B1-476A-AC30-090BC281E378}" destId="{48F40B0C-68A1-44E1-8311-A60DD2DEE93A}" srcOrd="0" destOrd="0" presId="urn:microsoft.com/office/officeart/2008/layout/RadialCluster"/>
    <dgm:cxn modelId="{4D8E9230-48C6-45BA-A984-32938AF69901}" type="presParOf" srcId="{48F40B0C-68A1-44E1-8311-A60DD2DEE93A}" destId="{1EA4FB80-A053-4976-90A5-4710CCB420B5}" srcOrd="0" destOrd="0" presId="urn:microsoft.com/office/officeart/2008/layout/RadialCluster"/>
    <dgm:cxn modelId="{BEF516C2-B74D-4F6F-9F36-1D580DF9AB68}" type="presParOf" srcId="{1EA4FB80-A053-4976-90A5-4710CCB420B5}" destId="{9B6813ED-BB2C-4F19-9149-8E9C9DD78CF8}" srcOrd="0" destOrd="0" presId="urn:microsoft.com/office/officeart/2008/layout/RadialCluster"/>
    <dgm:cxn modelId="{01272442-3A43-409B-B06F-82AA12A9FE8C}" type="presParOf" srcId="{1EA4FB80-A053-4976-90A5-4710CCB420B5}" destId="{E07746F6-2D97-469C-8F11-9C6A7ED27A9E}" srcOrd="1" destOrd="0" presId="urn:microsoft.com/office/officeart/2008/layout/RadialCluster"/>
    <dgm:cxn modelId="{42002046-DDBE-46E5-995A-D0510C8CE66B}" type="presParOf" srcId="{1EA4FB80-A053-4976-90A5-4710CCB420B5}" destId="{2B9DF475-59B5-408B-AE5C-498E7628218A}" srcOrd="2" destOrd="0" presId="urn:microsoft.com/office/officeart/2008/layout/RadialCluster"/>
    <dgm:cxn modelId="{89F5204C-911D-4FF8-A6FD-8C518E47E124}" type="presParOf" srcId="{1EA4FB80-A053-4976-90A5-4710CCB420B5}" destId="{33B0E8AE-71EC-4BD5-B6CD-1E834AFAB0D4}" srcOrd="3" destOrd="0" presId="urn:microsoft.com/office/officeart/2008/layout/RadialCluster"/>
    <dgm:cxn modelId="{A1961620-88B4-4510-94DB-BC796F497C8F}" type="presParOf" srcId="{1EA4FB80-A053-4976-90A5-4710CCB420B5}" destId="{54F72C4A-8134-468C-81BF-5938F88AB04A}" srcOrd="4" destOrd="0" presId="urn:microsoft.com/office/officeart/2008/layout/RadialCluster"/>
    <dgm:cxn modelId="{1514D0D6-E7AC-4DEF-813B-2931BBA46000}" type="presParOf" srcId="{1EA4FB80-A053-4976-90A5-4710CCB420B5}" destId="{999BD434-2877-4ACF-BE45-4AD01112C997}" srcOrd="5" destOrd="0" presId="urn:microsoft.com/office/officeart/2008/layout/RadialCluster"/>
    <dgm:cxn modelId="{F7954475-8CD1-41C2-99CF-74FABF9D4D13}" type="presParOf" srcId="{1EA4FB80-A053-4976-90A5-4710CCB420B5}" destId="{F0068795-964D-41BF-BB88-49921FAFBA04}" srcOrd="6" destOrd="0" presId="urn:microsoft.com/office/officeart/2008/layout/RadialCluster"/>
    <dgm:cxn modelId="{E6156123-FF6D-4BE6-A1B7-A29C39AC61A1}" type="presParOf" srcId="{1EA4FB80-A053-4976-90A5-4710CCB420B5}" destId="{1083730B-3F14-40C9-AEA9-3498701ECAF4}" srcOrd="7" destOrd="0" presId="urn:microsoft.com/office/officeart/2008/layout/RadialCluster"/>
    <dgm:cxn modelId="{50AF52C7-9A14-41BF-AB09-CBF5CF0E2A91}" type="presParOf" srcId="{1EA4FB80-A053-4976-90A5-4710CCB420B5}" destId="{18DB47E4-E883-4061-84D5-C07DDE81A00E}" srcOrd="8" destOrd="0" presId="urn:microsoft.com/office/officeart/2008/layout/RadialCluster"/>
    <dgm:cxn modelId="{AF7A37B1-B37E-4F5B-83BA-E40F5EB91A51}" type="presParOf" srcId="{1EA4FB80-A053-4976-90A5-4710CCB420B5}" destId="{00F8C4FD-C568-4FF0-9D9D-FACD99BE5652}" srcOrd="9" destOrd="0" presId="urn:microsoft.com/office/officeart/2008/layout/RadialCluster"/>
    <dgm:cxn modelId="{8BA9086B-0E65-456E-A461-D592CB6F025E}" type="presParOf" srcId="{1EA4FB80-A053-4976-90A5-4710CCB420B5}" destId="{98B60362-0F74-43E6-9A5C-4C10B7B68221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446F0-A446-4ECE-B36C-34FF7748014A}">
      <dsp:nvSpPr>
        <dsp:cNvPr id="0" name=""/>
        <dsp:cNvSpPr/>
      </dsp:nvSpPr>
      <dsp:spPr>
        <a:xfrm>
          <a:off x="2490260" y="-76351"/>
          <a:ext cx="1163970" cy="1168659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:r>
            <a:rPr lang="es-CL" sz="1200" b="1" u="sng" kern="1200">
              <a:solidFill>
                <a:schemeClr val="bg1"/>
              </a:solidFill>
              <a:latin typeface="Didact Gothic"/>
              <a:cs typeface="Didact Gothic"/>
              <a:sym typeface="Didact Gothic"/>
            </a:rPr>
            <a:t>Seguridad</a:t>
          </a:r>
          <a:r>
            <a:rPr lang="es-CL" sz="1200" kern="1200">
              <a:solidFill>
                <a:schemeClr val="bg1"/>
              </a:solidFill>
              <a:latin typeface="Didact Gothic"/>
              <a:cs typeface="Didact Gothic"/>
              <a:sym typeface="Didact Gothic"/>
            </a:rPr>
            <a:t> de la Población y del Medio Ambiente. </a:t>
          </a:r>
          <a:endParaRPr lang="es-CL" sz="1200" kern="1200">
            <a:solidFill>
              <a:schemeClr val="bg1"/>
            </a:solidFill>
          </a:endParaRPr>
        </a:p>
      </dsp:txBody>
      <dsp:txXfrm>
        <a:off x="2660719" y="94795"/>
        <a:ext cx="823052" cy="826367"/>
      </dsp:txXfrm>
    </dsp:sp>
    <dsp:sp modelId="{490DCA8F-D1FA-4DB2-83A8-8E15118831AD}">
      <dsp:nvSpPr>
        <dsp:cNvPr id="0" name=""/>
        <dsp:cNvSpPr/>
      </dsp:nvSpPr>
      <dsp:spPr>
        <a:xfrm rot="1800000">
          <a:off x="3632400" y="715009"/>
          <a:ext cx="190208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kern="1200"/>
        </a:p>
      </dsp:txBody>
      <dsp:txXfrm>
        <a:off x="3636222" y="769257"/>
        <a:ext cx="133146" cy="205539"/>
      </dsp:txXfrm>
    </dsp:sp>
    <dsp:sp modelId="{161C4DB8-6F6E-4F5E-8BB5-B5FF83137284}">
      <dsp:nvSpPr>
        <dsp:cNvPr id="0" name=""/>
        <dsp:cNvSpPr/>
      </dsp:nvSpPr>
      <dsp:spPr>
        <a:xfrm>
          <a:off x="3810102" y="685659"/>
          <a:ext cx="1163970" cy="1168659"/>
        </a:xfrm>
        <a:prstGeom prst="ellipse">
          <a:avLst/>
        </a:prstGeom>
        <a:solidFill>
          <a:schemeClr val="accent5">
            <a:shade val="50000"/>
            <a:hueOff val="84324"/>
            <a:satOff val="-1865"/>
            <a:lumOff val="139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:r>
            <a:rPr lang="es-CL" sz="1100" b="1" u="sng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Gestión</a:t>
          </a:r>
          <a:r>
            <a:rPr lang="es-CL" sz="1100" b="1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 </a:t>
          </a:r>
          <a:r>
            <a:rPr lang="es-CL" sz="1100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de los depósitos</a:t>
          </a:r>
          <a:r>
            <a:rPr lang="es-CL" sz="1100" b="1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. </a:t>
          </a:r>
          <a:endParaRPr lang="es-CL" sz="1100" kern="1200"/>
        </a:p>
      </dsp:txBody>
      <dsp:txXfrm>
        <a:off x="3980561" y="856805"/>
        <a:ext cx="823052" cy="826367"/>
      </dsp:txXfrm>
    </dsp:sp>
    <dsp:sp modelId="{896B968F-A177-41A9-B782-648B1522CF0F}">
      <dsp:nvSpPr>
        <dsp:cNvPr id="0" name=""/>
        <dsp:cNvSpPr/>
      </dsp:nvSpPr>
      <dsp:spPr>
        <a:xfrm rot="5400000">
          <a:off x="4297916" y="1855386"/>
          <a:ext cx="188342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88609"/>
            <a:satOff val="-2214"/>
            <a:lumOff val="105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kern="1200"/>
        </a:p>
      </dsp:txBody>
      <dsp:txXfrm>
        <a:off x="4326168" y="1895648"/>
        <a:ext cx="131839" cy="205539"/>
      </dsp:txXfrm>
    </dsp:sp>
    <dsp:sp modelId="{FA0EBB5F-C120-4AD9-AC4B-24E5517F6624}">
      <dsp:nvSpPr>
        <dsp:cNvPr id="0" name=""/>
        <dsp:cNvSpPr/>
      </dsp:nvSpPr>
      <dsp:spPr>
        <a:xfrm>
          <a:off x="3810102" y="2209681"/>
          <a:ext cx="1163970" cy="1168659"/>
        </a:xfrm>
        <a:prstGeom prst="ellipse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:r>
            <a:rPr lang="es-CL" sz="1100" b="1" u="none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Depósitos mas </a:t>
          </a:r>
          <a:r>
            <a:rPr lang="es-CL" sz="1100" b="1" u="sng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sustentables</a:t>
          </a:r>
          <a:endParaRPr lang="es-CL" sz="1100" kern="1200"/>
        </a:p>
      </dsp:txBody>
      <dsp:txXfrm>
        <a:off x="3980561" y="2380827"/>
        <a:ext cx="823052" cy="826367"/>
      </dsp:txXfrm>
    </dsp:sp>
    <dsp:sp modelId="{F5718129-5BEC-4597-9EFD-290BDBDC2997}">
      <dsp:nvSpPr>
        <dsp:cNvPr id="0" name=""/>
        <dsp:cNvSpPr/>
      </dsp:nvSpPr>
      <dsp:spPr>
        <a:xfrm rot="9000000">
          <a:off x="3641724" y="3001042"/>
          <a:ext cx="190208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77219"/>
            <a:satOff val="-4428"/>
            <a:lumOff val="211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kern="1200"/>
        </a:p>
      </dsp:txBody>
      <dsp:txXfrm rot="10800000">
        <a:off x="3694964" y="3055290"/>
        <a:ext cx="133146" cy="205539"/>
      </dsp:txXfrm>
    </dsp:sp>
    <dsp:sp modelId="{1192F1E7-1DF0-47BC-B838-BE34EECE5132}">
      <dsp:nvSpPr>
        <dsp:cNvPr id="0" name=""/>
        <dsp:cNvSpPr/>
      </dsp:nvSpPr>
      <dsp:spPr>
        <a:xfrm>
          <a:off x="2490260" y="2971692"/>
          <a:ext cx="1163970" cy="1168659"/>
        </a:xfrm>
        <a:prstGeom prst="ellipse">
          <a:avLst/>
        </a:prstGeom>
        <a:solidFill>
          <a:schemeClr val="accent5">
            <a:shade val="50000"/>
            <a:hueOff val="252972"/>
            <a:satOff val="-5595"/>
            <a:lumOff val="419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:r>
            <a:rPr lang="es-CL" sz="1100" b="1" u="sng" kern="1200">
              <a:solidFill>
                <a:srgbClr val="00B050"/>
              </a:solidFill>
              <a:latin typeface="Didact Gothic"/>
              <a:cs typeface="Didact Gothic"/>
              <a:sym typeface="Didact Gothic"/>
            </a:rPr>
            <a:t>Trazabilidad</a:t>
          </a:r>
          <a:r>
            <a:rPr lang="es-CL" sz="1100" b="1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 </a:t>
          </a:r>
          <a:r>
            <a:rPr lang="es-CL" sz="1100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en todas las fases del deposito. </a:t>
          </a:r>
          <a:endParaRPr lang="es-CL" sz="1100" kern="1200"/>
        </a:p>
      </dsp:txBody>
      <dsp:txXfrm>
        <a:off x="2660719" y="3142838"/>
        <a:ext cx="823052" cy="826367"/>
      </dsp:txXfrm>
    </dsp:sp>
    <dsp:sp modelId="{36AD81BE-F5D1-4BD5-999B-DA4266413759}">
      <dsp:nvSpPr>
        <dsp:cNvPr id="0" name=""/>
        <dsp:cNvSpPr/>
      </dsp:nvSpPr>
      <dsp:spPr>
        <a:xfrm rot="12600000">
          <a:off x="2347590" y="3015526"/>
          <a:ext cx="170318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265828"/>
            <a:satOff val="-6642"/>
            <a:lumOff val="317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kern="1200"/>
        </a:p>
      </dsp:txBody>
      <dsp:txXfrm rot="10800000">
        <a:off x="2395262" y="3096813"/>
        <a:ext cx="119223" cy="205539"/>
      </dsp:txXfrm>
    </dsp:sp>
    <dsp:sp modelId="{3CACBA1A-485C-4EB9-81FF-B8DB96527944}">
      <dsp:nvSpPr>
        <dsp:cNvPr id="0" name=""/>
        <dsp:cNvSpPr/>
      </dsp:nvSpPr>
      <dsp:spPr>
        <a:xfrm>
          <a:off x="1121927" y="2202225"/>
          <a:ext cx="1260954" cy="1183570"/>
        </a:xfrm>
        <a:prstGeom prst="ellipse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:r>
            <a:rPr lang="es-CL" sz="1200" b="1" u="none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Impulso a la </a:t>
          </a:r>
          <a:r>
            <a:rPr lang="es-CL" sz="1200" b="1" u="sng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Minería Secundaria</a:t>
          </a:r>
          <a:endParaRPr lang="es-CL" sz="1200" kern="1200"/>
        </a:p>
      </dsp:txBody>
      <dsp:txXfrm>
        <a:off x="1306589" y="2375555"/>
        <a:ext cx="891630" cy="836910"/>
      </dsp:txXfrm>
    </dsp:sp>
    <dsp:sp modelId="{4DF64176-797A-4EB5-91D6-3B4BEF8CE7FA}">
      <dsp:nvSpPr>
        <dsp:cNvPr id="0" name=""/>
        <dsp:cNvSpPr/>
      </dsp:nvSpPr>
      <dsp:spPr>
        <a:xfrm rot="16200000">
          <a:off x="1662184" y="1865824"/>
          <a:ext cx="180439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77219"/>
            <a:satOff val="-4428"/>
            <a:lumOff val="211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kern="1200"/>
        </a:p>
      </dsp:txBody>
      <dsp:txXfrm>
        <a:off x="1689250" y="1961403"/>
        <a:ext cx="126307" cy="205539"/>
      </dsp:txXfrm>
    </dsp:sp>
    <dsp:sp modelId="{F1FD78F1-7843-40E8-8E2D-28C56BAADDFD}">
      <dsp:nvSpPr>
        <dsp:cNvPr id="0" name=""/>
        <dsp:cNvSpPr/>
      </dsp:nvSpPr>
      <dsp:spPr>
        <a:xfrm>
          <a:off x="1121927" y="678203"/>
          <a:ext cx="1260954" cy="1183570"/>
        </a:xfrm>
        <a:prstGeom prst="ellipse">
          <a:avLst/>
        </a:prstGeom>
        <a:solidFill>
          <a:schemeClr val="accent5">
            <a:shade val="50000"/>
            <a:hueOff val="84324"/>
            <a:satOff val="-1865"/>
            <a:lumOff val="139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Tx/>
            <a:buFont typeface="Arial"/>
            <a:buNone/>
          </a:pPr>
          <a:r>
            <a:rPr lang="es-CL" sz="1100" b="1" u="sng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Adaptabilidad</a:t>
          </a:r>
          <a:r>
            <a:rPr lang="es-CL" sz="1100" kern="1200">
              <a:solidFill>
                <a:schemeClr val="tx1"/>
              </a:solidFill>
              <a:latin typeface="Didact Gothic"/>
              <a:cs typeface="Didact Gothic"/>
              <a:sym typeface="Didact Gothic"/>
            </a:rPr>
            <a:t> del D.S.</a:t>
          </a:r>
          <a:endParaRPr lang="es-CL" sz="1100" kern="1200"/>
        </a:p>
      </dsp:txBody>
      <dsp:txXfrm>
        <a:off x="1306589" y="851533"/>
        <a:ext cx="891630" cy="836910"/>
      </dsp:txXfrm>
    </dsp:sp>
    <dsp:sp modelId="{0332BF92-AE18-416F-99B0-92468AFE09BD}">
      <dsp:nvSpPr>
        <dsp:cNvPr id="0" name=""/>
        <dsp:cNvSpPr/>
      </dsp:nvSpPr>
      <dsp:spPr>
        <a:xfrm rot="19800000">
          <a:off x="2339241" y="710729"/>
          <a:ext cx="170318" cy="3425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88609"/>
            <a:satOff val="-2214"/>
            <a:lumOff val="105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kern="1200"/>
        </a:p>
      </dsp:txBody>
      <dsp:txXfrm>
        <a:off x="2342664" y="792016"/>
        <a:ext cx="119223" cy="205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E0AEB-86DF-4F50-9B87-0997BD7BB2BF}">
      <dsp:nvSpPr>
        <dsp:cNvPr id="0" name=""/>
        <dsp:cNvSpPr/>
      </dsp:nvSpPr>
      <dsp:spPr>
        <a:xfrm>
          <a:off x="1643267" y="700109"/>
          <a:ext cx="107488" cy="470900"/>
        </a:xfrm>
        <a:custGeom>
          <a:avLst/>
          <a:gdLst/>
          <a:ahLst/>
          <a:cxnLst/>
          <a:rect l="0" t="0" r="0" b="0"/>
          <a:pathLst>
            <a:path>
              <a:moveTo>
                <a:pt x="107488" y="0"/>
              </a:moveTo>
              <a:lnTo>
                <a:pt x="107488" y="470900"/>
              </a:lnTo>
              <a:lnTo>
                <a:pt x="0" y="4709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CDF9E2-CABA-4A0F-9C3D-1078F1117366}">
      <dsp:nvSpPr>
        <dsp:cNvPr id="0" name=""/>
        <dsp:cNvSpPr/>
      </dsp:nvSpPr>
      <dsp:spPr>
        <a:xfrm>
          <a:off x="1750756" y="700109"/>
          <a:ext cx="1238672" cy="941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312"/>
              </a:lnTo>
              <a:lnTo>
                <a:pt x="1238672" y="834312"/>
              </a:lnTo>
              <a:lnTo>
                <a:pt x="1238672" y="9418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1F0EDA-1F1A-4500-A10F-F947C7A626AA}">
      <dsp:nvSpPr>
        <dsp:cNvPr id="0" name=""/>
        <dsp:cNvSpPr/>
      </dsp:nvSpPr>
      <dsp:spPr>
        <a:xfrm>
          <a:off x="1705035" y="700109"/>
          <a:ext cx="91440" cy="9418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418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F00A2-8FA3-4D25-B3E8-AA0D1C98ACFB}">
      <dsp:nvSpPr>
        <dsp:cNvPr id="0" name=""/>
        <dsp:cNvSpPr/>
      </dsp:nvSpPr>
      <dsp:spPr>
        <a:xfrm>
          <a:off x="512083" y="700109"/>
          <a:ext cx="1238672" cy="941800"/>
        </a:xfrm>
        <a:custGeom>
          <a:avLst/>
          <a:gdLst/>
          <a:ahLst/>
          <a:cxnLst/>
          <a:rect l="0" t="0" r="0" b="0"/>
          <a:pathLst>
            <a:path>
              <a:moveTo>
                <a:pt x="1238672" y="0"/>
              </a:moveTo>
              <a:lnTo>
                <a:pt x="1238672" y="834312"/>
              </a:lnTo>
              <a:lnTo>
                <a:pt x="0" y="834312"/>
              </a:lnTo>
              <a:lnTo>
                <a:pt x="0" y="94180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12AC4-7EEB-4A9B-829A-4E74AD798E41}">
      <dsp:nvSpPr>
        <dsp:cNvPr id="0" name=""/>
        <dsp:cNvSpPr/>
      </dsp:nvSpPr>
      <dsp:spPr>
        <a:xfrm>
          <a:off x="1238907" y="188261"/>
          <a:ext cx="1023696" cy="5118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1</a:t>
          </a:r>
        </a:p>
      </dsp:txBody>
      <dsp:txXfrm>
        <a:off x="1238907" y="188261"/>
        <a:ext cx="1023696" cy="511848"/>
      </dsp:txXfrm>
    </dsp:sp>
    <dsp:sp modelId="{7ACEF3A2-760F-407A-B3A9-6E38A1B3B859}">
      <dsp:nvSpPr>
        <dsp:cNvPr id="0" name=""/>
        <dsp:cNvSpPr/>
      </dsp:nvSpPr>
      <dsp:spPr>
        <a:xfrm>
          <a:off x="235" y="1641910"/>
          <a:ext cx="1023696" cy="5118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3</a:t>
          </a:r>
        </a:p>
      </dsp:txBody>
      <dsp:txXfrm>
        <a:off x="235" y="1641910"/>
        <a:ext cx="1023696" cy="511848"/>
      </dsp:txXfrm>
    </dsp:sp>
    <dsp:sp modelId="{121718CA-F890-4105-ABD0-86805CF866CF}">
      <dsp:nvSpPr>
        <dsp:cNvPr id="0" name=""/>
        <dsp:cNvSpPr/>
      </dsp:nvSpPr>
      <dsp:spPr>
        <a:xfrm>
          <a:off x="1238907" y="1641910"/>
          <a:ext cx="1023696" cy="5118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4</a:t>
          </a:r>
        </a:p>
      </dsp:txBody>
      <dsp:txXfrm>
        <a:off x="1238907" y="1641910"/>
        <a:ext cx="1023696" cy="511848"/>
      </dsp:txXfrm>
    </dsp:sp>
    <dsp:sp modelId="{7372CD73-709D-4D46-9DFA-8044143BCD2A}">
      <dsp:nvSpPr>
        <dsp:cNvPr id="0" name=""/>
        <dsp:cNvSpPr/>
      </dsp:nvSpPr>
      <dsp:spPr>
        <a:xfrm>
          <a:off x="2477580" y="1641910"/>
          <a:ext cx="1023696" cy="5118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5</a:t>
          </a:r>
        </a:p>
      </dsp:txBody>
      <dsp:txXfrm>
        <a:off x="2477580" y="1641910"/>
        <a:ext cx="1023696" cy="511848"/>
      </dsp:txXfrm>
    </dsp:sp>
    <dsp:sp modelId="{35125230-7575-4F34-B447-A98B9E2D75D5}">
      <dsp:nvSpPr>
        <dsp:cNvPr id="0" name=""/>
        <dsp:cNvSpPr/>
      </dsp:nvSpPr>
      <dsp:spPr>
        <a:xfrm>
          <a:off x="619571" y="915085"/>
          <a:ext cx="1023696" cy="5118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2</a:t>
          </a:r>
        </a:p>
      </dsp:txBody>
      <dsp:txXfrm>
        <a:off x="619571" y="915085"/>
        <a:ext cx="1023696" cy="511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813ED-BB2C-4F19-9149-8E9C9DD78CF8}">
      <dsp:nvSpPr>
        <dsp:cNvPr id="0" name=""/>
        <dsp:cNvSpPr/>
      </dsp:nvSpPr>
      <dsp:spPr>
        <a:xfrm>
          <a:off x="2438400" y="1585362"/>
          <a:ext cx="1219200" cy="1219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Fomentar la seguridad al interior de la industria</a:t>
          </a:r>
          <a:endParaRPr lang="es-CL" sz="1600" kern="1200" dirty="0"/>
        </a:p>
      </dsp:txBody>
      <dsp:txXfrm>
        <a:off x="2497916" y="1644878"/>
        <a:ext cx="1100168" cy="1100168"/>
      </dsp:txXfrm>
    </dsp:sp>
    <dsp:sp modelId="{E07746F6-2D97-469C-8F11-9C6A7ED27A9E}">
      <dsp:nvSpPr>
        <dsp:cNvPr id="0" name=""/>
        <dsp:cNvSpPr/>
      </dsp:nvSpPr>
      <dsp:spPr>
        <a:xfrm rot="16200000">
          <a:off x="2703734" y="1241096"/>
          <a:ext cx="6885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8530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DF475-59B5-408B-AE5C-498E7628218A}">
      <dsp:nvSpPr>
        <dsp:cNvPr id="0" name=""/>
        <dsp:cNvSpPr/>
      </dsp:nvSpPr>
      <dsp:spPr>
        <a:xfrm>
          <a:off x="2639567" y="79967"/>
          <a:ext cx="816864" cy="816864"/>
        </a:xfrm>
        <a:prstGeom prst="round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Planes de emergencia</a:t>
          </a:r>
          <a:endParaRPr lang="es-CL" sz="1100" kern="1200" dirty="0"/>
        </a:p>
      </dsp:txBody>
      <dsp:txXfrm>
        <a:off x="2679443" y="119843"/>
        <a:ext cx="737112" cy="737112"/>
      </dsp:txXfrm>
    </dsp:sp>
    <dsp:sp modelId="{33B0E8AE-71EC-4BD5-B6CD-1E834AFAB0D4}">
      <dsp:nvSpPr>
        <dsp:cNvPr id="0" name=""/>
        <dsp:cNvSpPr/>
      </dsp:nvSpPr>
      <dsp:spPr>
        <a:xfrm rot="20520000">
          <a:off x="3642032" y="1898602"/>
          <a:ext cx="6361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6140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72C4A-8134-468C-81BF-5938F88AB04A}">
      <dsp:nvSpPr>
        <dsp:cNvPr id="0" name=""/>
        <dsp:cNvSpPr/>
      </dsp:nvSpPr>
      <dsp:spPr>
        <a:xfrm>
          <a:off x="4262605" y="1259173"/>
          <a:ext cx="816864" cy="816864"/>
        </a:xfrm>
        <a:prstGeom prst="round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Sistema de monitoreo </a:t>
          </a:r>
          <a:endParaRPr lang="es-CL" sz="1200" kern="1200" dirty="0"/>
        </a:p>
      </dsp:txBody>
      <dsp:txXfrm>
        <a:off x="4302481" y="1299049"/>
        <a:ext cx="737112" cy="737112"/>
      </dsp:txXfrm>
    </dsp:sp>
    <dsp:sp modelId="{999BD434-2877-4ACF-BE45-4AD01112C997}">
      <dsp:nvSpPr>
        <dsp:cNvPr id="0" name=""/>
        <dsp:cNvSpPr/>
      </dsp:nvSpPr>
      <dsp:spPr>
        <a:xfrm rot="3240000">
          <a:off x="3398521" y="2985865"/>
          <a:ext cx="4482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820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68795-964D-41BF-BB88-49921FAFBA04}">
      <dsp:nvSpPr>
        <dsp:cNvPr id="0" name=""/>
        <dsp:cNvSpPr/>
      </dsp:nvSpPr>
      <dsp:spPr>
        <a:xfrm>
          <a:off x="3642660" y="3167168"/>
          <a:ext cx="816864" cy="816864"/>
        </a:xfrm>
        <a:prstGeom prst="round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Fomentando la minería secundaria</a:t>
          </a:r>
          <a:endParaRPr lang="es-CL" sz="1000" kern="1200" dirty="0"/>
        </a:p>
      </dsp:txBody>
      <dsp:txXfrm>
        <a:off x="3682536" y="3207044"/>
        <a:ext cx="737112" cy="737112"/>
      </dsp:txXfrm>
    </dsp:sp>
    <dsp:sp modelId="{1083730B-3F14-40C9-AEA9-3498701ECAF4}">
      <dsp:nvSpPr>
        <dsp:cNvPr id="0" name=""/>
        <dsp:cNvSpPr/>
      </dsp:nvSpPr>
      <dsp:spPr>
        <a:xfrm rot="7560000">
          <a:off x="2249272" y="2985865"/>
          <a:ext cx="4482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820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B47E4-E883-4061-84D5-C07DDE81A00E}">
      <dsp:nvSpPr>
        <dsp:cNvPr id="0" name=""/>
        <dsp:cNvSpPr/>
      </dsp:nvSpPr>
      <dsp:spPr>
        <a:xfrm>
          <a:off x="1636475" y="3167168"/>
          <a:ext cx="816864" cy="816864"/>
        </a:xfrm>
        <a:prstGeom prst="round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Gobernanza acorde al riesgo del deposito</a:t>
          </a:r>
          <a:endParaRPr lang="es-CL" sz="1000" kern="1200" dirty="0"/>
        </a:p>
      </dsp:txBody>
      <dsp:txXfrm>
        <a:off x="1676351" y="3207044"/>
        <a:ext cx="737112" cy="737112"/>
      </dsp:txXfrm>
    </dsp:sp>
    <dsp:sp modelId="{00F8C4FD-C568-4FF0-9D9D-FACD99BE5652}">
      <dsp:nvSpPr>
        <dsp:cNvPr id="0" name=""/>
        <dsp:cNvSpPr/>
      </dsp:nvSpPr>
      <dsp:spPr>
        <a:xfrm rot="11880000">
          <a:off x="1817827" y="1898602"/>
          <a:ext cx="6361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6140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60362-0F74-43E6-9A5C-4C10B7B68221}">
      <dsp:nvSpPr>
        <dsp:cNvPr id="0" name=""/>
        <dsp:cNvSpPr/>
      </dsp:nvSpPr>
      <dsp:spPr>
        <a:xfrm>
          <a:off x="1016530" y="1259173"/>
          <a:ext cx="816864" cy="816864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Actualización de los análisis de estabilidad </a:t>
          </a:r>
          <a:endParaRPr lang="es-CL" sz="1000" kern="1200" dirty="0"/>
        </a:p>
      </dsp:txBody>
      <dsp:txXfrm>
        <a:off x="1056406" y="1299049"/>
        <a:ext cx="737112" cy="737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A46D7-3894-A54B-B4A1-B0E4C2D1EC7E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208DF-24DF-1C46-8C17-8757FEFE84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08DF-24DF-1C46-8C17-8757FEFE84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218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961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075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228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661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136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208DF-24DF-1C46-8C17-8757FEFE84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0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06f1c2d_3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550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0171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5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175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175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857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02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23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 spc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/>
              <a:t>Estilo portada presentación 1,</a:t>
            </a:r>
          </a:p>
          <a:p>
            <a:r>
              <a:rPr lang="es-ES" dirty="0" err="1"/>
              <a:t>gobCL</a:t>
            </a:r>
            <a:r>
              <a:rPr lang="es-ES" dirty="0"/>
              <a:t> Bold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gocCL</a:t>
            </a:r>
            <a:r>
              <a:rPr lang="es-ES" dirty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12828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/>
              <a:t>Estilo portada presentación 1,</a:t>
            </a:r>
          </a:p>
          <a:p>
            <a:r>
              <a:rPr lang="es-ES" dirty="0" err="1"/>
              <a:t>gobCL</a:t>
            </a:r>
            <a:r>
              <a:rPr lang="es-ES" dirty="0"/>
              <a:t> Bold 28pt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gobCL</a:t>
            </a:r>
            <a:r>
              <a:rPr lang="es-ES" dirty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51338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/>
              <a:t>Estilo portada presentación 1,</a:t>
            </a:r>
          </a:p>
          <a:p>
            <a:r>
              <a:rPr lang="es-ES" dirty="0" err="1"/>
              <a:t>gobCL</a:t>
            </a:r>
            <a:r>
              <a:rPr lang="es-ES" dirty="0"/>
              <a:t> Bold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gobCL</a:t>
            </a:r>
            <a:r>
              <a:rPr lang="es-ES" dirty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27378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/>
              <a:t>Estilo portada presentación 1,</a:t>
            </a:r>
          </a:p>
          <a:p>
            <a:r>
              <a:rPr lang="es-ES" dirty="0" err="1"/>
              <a:t>gobCL</a:t>
            </a:r>
            <a:r>
              <a:rPr lang="es-ES" dirty="0"/>
              <a:t> Bold 28pt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gobCL</a:t>
            </a:r>
            <a:r>
              <a:rPr lang="es-ES" dirty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211301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/>
              <a:t>Estilo portada presentación 1,</a:t>
            </a:r>
          </a:p>
          <a:p>
            <a:r>
              <a:rPr lang="es-ES" dirty="0" err="1"/>
              <a:t>gobCL</a:t>
            </a:r>
            <a:r>
              <a:rPr lang="es-ES" dirty="0"/>
              <a:t> Bold 28pt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gobCL</a:t>
            </a:r>
            <a:r>
              <a:rPr lang="es-ES" dirty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254601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/>
              <a:t>Estilo portada presentación 1,</a:t>
            </a:r>
          </a:p>
          <a:p>
            <a:r>
              <a:rPr lang="es-ES" dirty="0" err="1"/>
              <a:t>gobCL</a:t>
            </a:r>
            <a:r>
              <a:rPr lang="es-ES" dirty="0"/>
              <a:t> Bold 28pt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gobCL</a:t>
            </a:r>
            <a:r>
              <a:rPr lang="es-ES" dirty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/>
          <p:cNvSpPr>
            <a:spLocks noGrp="1"/>
          </p:cNvSpPr>
          <p:nvPr>
            <p:ph idx="18" hasCustomPrompt="1"/>
          </p:nvPr>
        </p:nvSpPr>
        <p:spPr>
          <a:xfrm>
            <a:off x="3479800" y="3035300"/>
            <a:ext cx="5257799" cy="323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aseline="0">
                <a:solidFill>
                  <a:schemeClr val="tx1">
                    <a:lumMod val="75000"/>
                  </a:schemeClr>
                </a:solidFill>
                <a:latin typeface="gobCL" charset="0"/>
                <a:ea typeface="gobCL" charset="0"/>
                <a:cs typeface="gobCL" charset="0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/>
              <a:t>Contenido de la </a:t>
            </a:r>
            <a:r>
              <a:rPr lang="es-ES_tradnl" dirty="0" err="1"/>
              <a:t>slide</a:t>
            </a:r>
            <a:r>
              <a:rPr lang="es-ES_tradnl" dirty="0"/>
              <a:t> en dos columnas de texto. </a:t>
            </a:r>
            <a:r>
              <a:rPr lang="es-ES_tradnl" dirty="0" err="1"/>
              <a:t>gobCL</a:t>
            </a:r>
            <a:r>
              <a:rPr lang="es-ES_tradnl" dirty="0"/>
              <a:t> 14pt. </a:t>
            </a:r>
          </a:p>
          <a:p>
            <a:pPr lvl="0"/>
            <a:endParaRPr lang="es-ES_tradnl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Texto texto texto texto texto texto texto texto texto texto texto texto texto texto texto.</a:t>
            </a:r>
          </a:p>
          <a:p>
            <a:pPr lvl="0"/>
            <a:r>
              <a:rPr lang="es-ES_tradnl" dirty="0"/>
              <a:t> 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3479800" y="1066801"/>
            <a:ext cx="5257800" cy="9906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0">
                <a:solidFill>
                  <a:schemeClr val="accent1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pPr lvl="0"/>
            <a:r>
              <a:rPr lang="es-ES" dirty="0"/>
              <a:t>Titulo del capítulo/tema de la </a:t>
            </a:r>
            <a:r>
              <a:rPr lang="es-ES" dirty="0" err="1"/>
              <a:t>diapo</a:t>
            </a:r>
            <a:r>
              <a:rPr lang="es-ES" dirty="0"/>
              <a:t>. en máx. dos líneas. </a:t>
            </a:r>
            <a:r>
              <a:rPr lang="es-ES" dirty="0" err="1"/>
              <a:t>gobCL</a:t>
            </a:r>
            <a:r>
              <a:rPr lang="es-ES" dirty="0"/>
              <a:t> Bold 20pt:</a:t>
            </a:r>
          </a:p>
          <a:p>
            <a:pPr lvl="0"/>
            <a:endParaRPr lang="es-ES" dirty="0"/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 hasCustomPrompt="1"/>
          </p:nvPr>
        </p:nvSpPr>
        <p:spPr>
          <a:xfrm>
            <a:off x="3479800" y="2184400"/>
            <a:ext cx="5257800" cy="7239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spc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pPr lvl="0"/>
            <a:r>
              <a:rPr lang="es-ES" dirty="0"/>
              <a:t>(Línea adicional) Subtema </a:t>
            </a:r>
            <a:r>
              <a:rPr lang="es-ES" dirty="0" err="1"/>
              <a:t>gobCL</a:t>
            </a:r>
            <a:r>
              <a:rPr lang="es-ES" dirty="0"/>
              <a:t> 18pt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 rot="-5400000">
            <a:off x="4499800" y="-2761393"/>
            <a:ext cx="1444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"/>
          <p:cNvSpPr/>
          <p:nvPr/>
        </p:nvSpPr>
        <p:spPr>
          <a:xfrm rot="-5400000" flipH="1">
            <a:off x="4473200" y="-2939867"/>
            <a:ext cx="1976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0" y="0"/>
            <a:ext cx="9144000" cy="543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7"/>
          <p:cNvSpPr/>
          <p:nvPr/>
        </p:nvSpPr>
        <p:spPr>
          <a:xfrm>
            <a:off x="0" y="890800"/>
            <a:ext cx="9144000" cy="59746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45" name="Google Shape;45;p7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93575" y="1"/>
            <a:ext cx="7956600" cy="342007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93687" y="2431600"/>
            <a:ext cx="3861900" cy="3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688285" y="2431600"/>
            <a:ext cx="3861900" cy="3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593575" y="6418333"/>
            <a:ext cx="7956600" cy="4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s-CL" smtClean="0"/>
              <a:pPr algn="ctr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896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-5400000" flipH="1">
            <a:off x="4616334" y="-2365916"/>
            <a:ext cx="77587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/>
          <p:nvPr/>
        </p:nvSpPr>
        <p:spPr>
          <a:xfrm rot="-5400000" flipH="1">
            <a:off x="4514764" y="-2267116"/>
            <a:ext cx="1976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0"/>
            <a:ext cx="9144000" cy="543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5"/>
          <p:cNvSpPr/>
          <p:nvPr/>
        </p:nvSpPr>
        <p:spPr>
          <a:xfrm>
            <a:off x="0" y="890800"/>
            <a:ext cx="9144000" cy="596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29" name="Google Shape;29;p5"/>
          <p:cNvCxnSpPr/>
          <p:nvPr/>
        </p:nvCxnSpPr>
        <p:spPr>
          <a:xfrm>
            <a:off x="338100" y="6418233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593575" y="-1"/>
            <a:ext cx="7956600" cy="243841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593575" y="2431600"/>
            <a:ext cx="7956600" cy="3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593575" y="6418333"/>
            <a:ext cx="7956600" cy="4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Raleway Light" panose="020B060402020202020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268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3" y="6313170"/>
            <a:ext cx="1395984" cy="2590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6" y="0"/>
            <a:ext cx="7772400" cy="14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9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5" r:id="rId6"/>
    <p:sldLayoutId id="2147483667" r:id="rId7"/>
    <p:sldLayoutId id="2147483668" r:id="rId8"/>
    <p:sldLayoutId id="214748366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quarter" idx="11"/>
          </p:nvPr>
        </p:nvSpPr>
        <p:spPr>
          <a:xfrm>
            <a:off x="3187700" y="2582488"/>
            <a:ext cx="5956300" cy="1645563"/>
          </a:xfrm>
        </p:spPr>
        <p:txBody>
          <a:bodyPr/>
          <a:lstStyle/>
          <a:p>
            <a:r>
              <a:rPr lang="es-ES" dirty="0"/>
              <a:t>NUEVO DECRETO DE DEPÓSITOS DE RELAVES</a:t>
            </a:r>
          </a:p>
        </p:txBody>
      </p:sp>
    </p:spTree>
    <p:extLst>
      <p:ext uri="{BB962C8B-B14F-4D97-AF65-F5344CB8AC3E}">
        <p14:creationId xmlns:p14="http://schemas.microsoft.com/office/powerpoint/2010/main" val="385784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10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10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FF13FBCE-6937-4134-822D-A53BBDAD9D26}"/>
              </a:ext>
            </a:extLst>
          </p:cNvPr>
          <p:cNvSpPr/>
          <p:nvPr/>
        </p:nvSpPr>
        <p:spPr>
          <a:xfrm>
            <a:off x="1101012" y="1128066"/>
            <a:ext cx="6693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1600"/>
              </a:spcAft>
              <a:buClr>
                <a:srgbClr val="000000"/>
              </a:buClr>
              <a:defRPr/>
            </a:pPr>
            <a:r>
              <a:rPr lang="es-CL" sz="24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  <a:sym typeface="Didact Gothic"/>
              </a:rPr>
              <a:t>2. Nuevo Sistema de Gestión de Depósitos de Relave (SGDR).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FDCABC-CF21-4FF0-B42A-831422CB1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4" y="1128065"/>
            <a:ext cx="785364" cy="7117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8DCED9D-050D-45CB-9EB8-8B538BF1A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420" y="1097397"/>
            <a:ext cx="808655" cy="754187"/>
          </a:xfrm>
          <a:prstGeom prst="rect">
            <a:avLst/>
          </a:prstGeom>
        </p:spPr>
      </p:pic>
      <p:sp>
        <p:nvSpPr>
          <p:cNvPr id="14" name="Google Shape;394;p33">
            <a:extLst>
              <a:ext uri="{FF2B5EF4-FFF2-40B4-BE49-F238E27FC236}">
                <a16:creationId xmlns:a16="http://schemas.microsoft.com/office/drawing/2014/main" id="{886A5491-D404-409C-9B12-E45FC4686AEC}"/>
              </a:ext>
            </a:extLst>
          </p:cNvPr>
          <p:cNvSpPr txBox="1">
            <a:spLocks/>
          </p:cNvSpPr>
          <p:nvPr/>
        </p:nvSpPr>
        <p:spPr>
          <a:xfrm>
            <a:off x="4273421" y="2031916"/>
            <a:ext cx="4005302" cy="300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■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■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74957"/>
              </a:buClr>
              <a:buSzPts val="1200"/>
              <a:buFont typeface="Didact Gothic"/>
              <a:buChar char="■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354013" lvl="1" algn="just" defTabSz="914400">
              <a:defRPr/>
            </a:pPr>
            <a:r>
              <a:rPr lang="es-CL" sz="1800" b="1" kern="0">
                <a:solidFill>
                  <a:schemeClr val="tx1"/>
                </a:solidFill>
              </a:rPr>
              <a:t>2.2 Sistema de Gestión del Diseño, Construcción, Operación y Monitoreo Integral (SGCOM): </a:t>
            </a:r>
          </a:p>
          <a:p>
            <a:pPr marL="895350" lvl="2" indent="-457200" algn="just" defTabSz="914400">
              <a:buFont typeface="Arial" panose="020B0604020202020204" pitchFamily="34" charset="0"/>
              <a:buChar char="•"/>
              <a:defRPr/>
            </a:pPr>
            <a:r>
              <a:rPr lang="es-CL" sz="1400" kern="0">
                <a:solidFill>
                  <a:schemeClr val="tx1"/>
                </a:solidFill>
              </a:rPr>
              <a:t>Planes, manuales e informes que permiten dar </a:t>
            </a:r>
            <a:r>
              <a:rPr lang="es-CL" sz="1400" b="1" kern="0">
                <a:solidFill>
                  <a:srgbClr val="00B050"/>
                </a:solidFill>
              </a:rPr>
              <a:t>trazabilidad</a:t>
            </a:r>
            <a:r>
              <a:rPr lang="es-CL" sz="1400" kern="0">
                <a:solidFill>
                  <a:schemeClr val="tx1"/>
                </a:solidFill>
              </a:rPr>
              <a:t> a al gestión de los relaves.</a:t>
            </a:r>
          </a:p>
          <a:p>
            <a:pPr marL="0" indent="0" defTabSz="914400">
              <a:spcAft>
                <a:spcPts val="1600"/>
              </a:spcAft>
              <a:buNone/>
              <a:defRPr/>
            </a:pPr>
            <a:endParaRPr lang="es-CL" kern="0">
              <a:solidFill>
                <a:srgbClr val="466269"/>
              </a:solidFill>
            </a:endParaRPr>
          </a:p>
        </p:txBody>
      </p:sp>
      <p:sp>
        <p:nvSpPr>
          <p:cNvPr id="15" name="Google Shape;406;p33">
            <a:extLst>
              <a:ext uri="{FF2B5EF4-FFF2-40B4-BE49-F238E27FC236}">
                <a16:creationId xmlns:a16="http://schemas.microsoft.com/office/drawing/2014/main" id="{9A144913-2573-4D17-A2F8-7AD136DCFB8F}"/>
              </a:ext>
            </a:extLst>
          </p:cNvPr>
          <p:cNvSpPr/>
          <p:nvPr/>
        </p:nvSpPr>
        <p:spPr>
          <a:xfrm>
            <a:off x="197164" y="2380881"/>
            <a:ext cx="4005300" cy="2509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986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11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11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DFAAB54A-4885-4C21-84AF-CA5CC56C0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4" y="1128065"/>
            <a:ext cx="785364" cy="7117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A8F945-EB08-44FE-A069-5002342EE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22" y="2591003"/>
            <a:ext cx="3341174" cy="1848207"/>
          </a:xfrm>
          <a:prstGeom prst="rect">
            <a:avLst/>
          </a:prstGeom>
        </p:spPr>
      </p:pic>
      <p:sp>
        <p:nvSpPr>
          <p:cNvPr id="12" name="Google Shape;192;p27">
            <a:extLst>
              <a:ext uri="{FF2B5EF4-FFF2-40B4-BE49-F238E27FC236}">
                <a16:creationId xmlns:a16="http://schemas.microsoft.com/office/drawing/2014/main" id="{769B08B6-02F8-455B-A093-0B485A186E7A}"/>
              </a:ext>
            </a:extLst>
          </p:cNvPr>
          <p:cNvSpPr txBox="1">
            <a:spLocks/>
          </p:cNvSpPr>
          <p:nvPr/>
        </p:nvSpPr>
        <p:spPr>
          <a:xfrm>
            <a:off x="-213938" y="1233090"/>
            <a:ext cx="781771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Font typeface="Oswald Regular"/>
              <a:buNone/>
              <a:defRPr sz="18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defTabSz="914400">
              <a:buClr>
                <a:srgbClr val="000000"/>
              </a:buClr>
              <a:buSzPts val="1100"/>
              <a:defRPr/>
            </a:pPr>
            <a:endParaRPr lang="es" sz="3600" kern="0"/>
          </a:p>
          <a:p>
            <a:pPr defTabSz="914400">
              <a:buClr>
                <a:srgbClr val="000000"/>
              </a:buClr>
              <a:buSzPts val="1100"/>
              <a:defRPr/>
            </a:pPr>
            <a:r>
              <a:rPr lang="es" sz="32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3. Plan Monitoreo Integral </a:t>
            </a:r>
          </a:p>
        </p:txBody>
      </p:sp>
      <p:sp>
        <p:nvSpPr>
          <p:cNvPr id="14" name="Google Shape;842;p39">
            <a:extLst>
              <a:ext uri="{FF2B5EF4-FFF2-40B4-BE49-F238E27FC236}">
                <a16:creationId xmlns:a16="http://schemas.microsoft.com/office/drawing/2014/main" id="{D68BCE66-D13B-4F2C-967F-B2A96FEF2FBF}"/>
              </a:ext>
            </a:extLst>
          </p:cNvPr>
          <p:cNvSpPr txBox="1">
            <a:spLocks/>
          </p:cNvSpPr>
          <p:nvPr/>
        </p:nvSpPr>
        <p:spPr>
          <a:xfrm>
            <a:off x="3694922" y="2177140"/>
            <a:ext cx="5049334" cy="2878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914400">
              <a:buSzPts val="1100"/>
              <a:defRPr/>
            </a:pPr>
            <a:endParaRPr lang="es" sz="1800" kern="0"/>
          </a:p>
          <a:p>
            <a:pPr marL="92075" algn="just" defTabSz="914400">
              <a:lnSpc>
                <a:spcPct val="115000"/>
              </a:lnSpc>
              <a:defRPr/>
            </a:pPr>
            <a:r>
              <a:rPr lang="es-CL" sz="1800" kern="0">
                <a:solidFill>
                  <a:schemeClr val="tx1"/>
                </a:solidFill>
                <a:latin typeface="Didact Gothic" panose="020B0604020202020204" charset="0"/>
                <a:cs typeface="Didact Gothic" panose="020B0604020202020204" charset="0"/>
                <a:sym typeface="Didact Gothic"/>
              </a:rPr>
              <a:t>Incluye variables, procedimientos, metodologías, herramientas, tecnologías u otras actividades que el Usuario propone para el </a:t>
            </a:r>
            <a:r>
              <a:rPr lang="es-CL" sz="1800" b="1" kern="0">
                <a:solidFill>
                  <a:schemeClr val="tx1"/>
                </a:solidFill>
                <a:latin typeface="Didact Gothic" panose="020B0604020202020204" charset="0"/>
                <a:cs typeface="Didact Gothic" panose="020B0604020202020204" charset="0"/>
                <a:sym typeface="Didact Gothic"/>
              </a:rPr>
              <a:t>monitoreo integral del depósito</a:t>
            </a:r>
            <a:r>
              <a:rPr lang="es-CL" sz="1800" kern="0">
                <a:solidFill>
                  <a:schemeClr val="tx1"/>
                </a:solidFill>
                <a:latin typeface="Didact Gothic" panose="020B0604020202020204" charset="0"/>
                <a:cs typeface="Didact Gothic" panose="020B0604020202020204" charset="0"/>
              </a:rPr>
              <a:t>. </a:t>
            </a:r>
          </a:p>
          <a:p>
            <a:pPr marL="92075" algn="just" defTabSz="914400">
              <a:lnSpc>
                <a:spcPct val="115000"/>
              </a:lnSpc>
              <a:defRPr/>
            </a:pPr>
            <a:endParaRPr lang="es-CL" sz="1800" kern="0">
              <a:solidFill>
                <a:schemeClr val="tx1"/>
              </a:solidFill>
              <a:latin typeface="Didact Gothic" panose="020B0604020202020204" charset="0"/>
              <a:cs typeface="Didact Gothic" panose="020B0604020202020204" charset="0"/>
            </a:endParaRPr>
          </a:p>
          <a:p>
            <a:pPr marL="92075" algn="just" defTabSz="914400">
              <a:lnSpc>
                <a:spcPct val="115000"/>
              </a:lnSpc>
              <a:defRPr/>
            </a:pPr>
            <a:r>
              <a:rPr lang="es-CL" sz="1800" kern="0">
                <a:solidFill>
                  <a:schemeClr val="tx1"/>
                </a:solidFill>
                <a:latin typeface="Didact Gothic" panose="020B0604020202020204" charset="0"/>
                <a:cs typeface="Didact Gothic" panose="020B0604020202020204" charset="0"/>
              </a:rPr>
              <a:t>Creado para </a:t>
            </a:r>
            <a:r>
              <a:rPr lang="es-CL" sz="1800" b="1" kern="0">
                <a:solidFill>
                  <a:schemeClr val="tx1"/>
                </a:solidFill>
                <a:latin typeface="Didact Gothic" panose="020B0604020202020204" charset="0"/>
                <a:cs typeface="Didact Gothic" panose="020B0604020202020204" charset="0"/>
              </a:rPr>
              <a:t>verificar la estabilidad física y química del depósito </a:t>
            </a:r>
            <a:r>
              <a:rPr lang="es-CL" sz="1800" kern="0">
                <a:solidFill>
                  <a:schemeClr val="tx1"/>
                </a:solidFill>
                <a:latin typeface="Didact Gothic" panose="020B0604020202020204" charset="0"/>
                <a:cs typeface="Didact Gothic" panose="020B0604020202020204" charset="0"/>
              </a:rPr>
              <a:t>mediante </a:t>
            </a:r>
            <a:r>
              <a:rPr lang="es-CL" sz="1800">
                <a:solidFill>
                  <a:schemeClr val="tx1"/>
                </a:solidFill>
                <a:latin typeface="Didact Gothic" panose="020B0604020202020204" charset="0"/>
                <a:cs typeface="Didact Gothic" panose="020B0604020202020204" charset="0"/>
              </a:rPr>
              <a:t>el</a:t>
            </a:r>
            <a:r>
              <a:rPr lang="es-CL" sz="1800" kern="0">
                <a:solidFill>
                  <a:srgbClr val="00B050"/>
                </a:solidFill>
                <a:latin typeface="Didact Gothic" panose="020B0604020202020204" charset="0"/>
                <a:cs typeface="Didact Gothic" panose="020B0604020202020204" charset="0"/>
              </a:rPr>
              <a:t> </a:t>
            </a:r>
            <a:r>
              <a:rPr lang="es-CL" sz="1800" b="1" kern="0">
                <a:solidFill>
                  <a:srgbClr val="00B050"/>
                </a:solidFill>
                <a:latin typeface="Didact Gothic" panose="020B0604020202020204" charset="0"/>
                <a:cs typeface="Didact Gothic" panose="020B0604020202020204" charset="0"/>
              </a:rPr>
              <a:t>Observatorio Nacional de Relaves</a:t>
            </a:r>
            <a:r>
              <a:rPr lang="es-CL" sz="1800" b="1" kern="0">
                <a:solidFill>
                  <a:schemeClr val="tx1"/>
                </a:solidFill>
                <a:latin typeface="Didact Gothic" panose="020B0604020202020204" charset="0"/>
                <a:cs typeface="Didact Gothic" panose="020B0604020202020204" charset="0"/>
              </a:rPr>
              <a:t> </a:t>
            </a:r>
            <a:r>
              <a:rPr lang="es-CL" sz="1800" kern="0">
                <a:solidFill>
                  <a:schemeClr val="tx1"/>
                </a:solidFill>
                <a:latin typeface="Didact Gothic" panose="020B0604020202020204" charset="0"/>
                <a:cs typeface="Didact Gothic" panose="020B0604020202020204" charset="0"/>
              </a:rPr>
              <a:t>o el que lo reemplace. </a:t>
            </a:r>
          </a:p>
          <a:p>
            <a:pPr defTabSz="914400">
              <a:buSzPts val="1100"/>
              <a:defRPr/>
            </a:pPr>
            <a:endParaRPr lang="es" kern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B76AE83-5CAD-4397-B572-AC79ED3C7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892" y="1138114"/>
            <a:ext cx="785364" cy="71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7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12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12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Google Shape;855;p40">
            <a:extLst>
              <a:ext uri="{FF2B5EF4-FFF2-40B4-BE49-F238E27FC236}">
                <a16:creationId xmlns:a16="http://schemas.microsoft.com/office/drawing/2014/main" id="{1B6AE662-D03E-4FCB-AB75-8C80F626F4C3}"/>
              </a:ext>
            </a:extLst>
          </p:cNvPr>
          <p:cNvSpPr txBox="1">
            <a:spLocks/>
          </p:cNvSpPr>
          <p:nvPr/>
        </p:nvSpPr>
        <p:spPr>
          <a:xfrm>
            <a:off x="275304" y="1857977"/>
            <a:ext cx="8601997" cy="353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92075" indent="0" algn="just">
              <a:buNone/>
            </a:pPr>
            <a:r>
              <a:rPr lang="es-CL" sz="1800" b="1">
                <a:solidFill>
                  <a:schemeClr val="tx1"/>
                </a:solidFill>
              </a:rPr>
              <a:t>Persona natural </a:t>
            </a:r>
            <a:r>
              <a:rPr lang="es-CL" sz="1800">
                <a:solidFill>
                  <a:schemeClr val="tx1"/>
                </a:solidFill>
              </a:rPr>
              <a:t>o en representación de una persona jurídica, con experiencia demostrable en ingeniería de depósitos de relaves, encargado de verificar que el depósito se encuentre diseñado, construido y operado conforme al Proyecto de Depósito de Relaves.</a:t>
            </a:r>
          </a:p>
          <a:p>
            <a:pPr marL="92075" algn="just"/>
            <a:endParaRPr lang="es-CL" sz="1800">
              <a:solidFill>
                <a:schemeClr val="tx1"/>
              </a:solidFill>
            </a:endParaRPr>
          </a:p>
          <a:p>
            <a:pPr marL="92075" indent="0" algn="just">
              <a:buNone/>
            </a:pPr>
            <a:r>
              <a:rPr lang="es-CL" sz="1800">
                <a:solidFill>
                  <a:schemeClr val="tx1"/>
                </a:solidFill>
              </a:rPr>
              <a:t>En el fondo se encarga de asegurar que el diseño este acorde a la construcción, apoyando la operación y reportar las preocupaciones.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endParaRPr lang="es-CL" sz="1000"/>
          </a:p>
        </p:txBody>
      </p:sp>
      <p:sp>
        <p:nvSpPr>
          <p:cNvPr id="11" name="Google Shape;841;p39">
            <a:extLst>
              <a:ext uri="{FF2B5EF4-FFF2-40B4-BE49-F238E27FC236}">
                <a16:creationId xmlns:a16="http://schemas.microsoft.com/office/drawing/2014/main" id="{10A84127-B64B-41D7-BBA2-640CF01F9DE1}"/>
              </a:ext>
            </a:extLst>
          </p:cNvPr>
          <p:cNvSpPr txBox="1">
            <a:spLocks/>
          </p:cNvSpPr>
          <p:nvPr/>
        </p:nvSpPr>
        <p:spPr>
          <a:xfrm>
            <a:off x="1274923" y="1134588"/>
            <a:ext cx="6032921" cy="711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92075" algn="just" defTabSz="914400">
              <a:lnSpc>
                <a:spcPct val="115000"/>
              </a:lnSpc>
              <a:defRPr/>
            </a:pPr>
            <a:r>
              <a:rPr lang="es-CL" sz="32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  <a:sym typeface="Didact Gothic"/>
              </a:rPr>
              <a:t>4. Oficial de Registro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157A340-B570-4CA0-8F1B-CE818488F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4" y="1128065"/>
            <a:ext cx="785364" cy="7117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F8F515-570F-4688-AF45-36DD71CC2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892" y="1138114"/>
            <a:ext cx="785364" cy="71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36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13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13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6F483769-7A9E-4EBB-9AE1-123FE468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4" y="1128065"/>
            <a:ext cx="785364" cy="7117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E493D97-0C37-49CB-AF78-8CAE68179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892" y="1138114"/>
            <a:ext cx="785364" cy="711736"/>
          </a:xfrm>
          <a:prstGeom prst="rect">
            <a:avLst/>
          </a:prstGeom>
        </p:spPr>
      </p:pic>
      <p:sp>
        <p:nvSpPr>
          <p:cNvPr id="14" name="Google Shape;855;p40">
            <a:extLst>
              <a:ext uri="{FF2B5EF4-FFF2-40B4-BE49-F238E27FC236}">
                <a16:creationId xmlns:a16="http://schemas.microsoft.com/office/drawing/2014/main" id="{EE86789C-B427-4344-8272-C1E3BE48E509}"/>
              </a:ext>
            </a:extLst>
          </p:cNvPr>
          <p:cNvSpPr txBox="1">
            <a:spLocks/>
          </p:cNvSpPr>
          <p:nvPr/>
        </p:nvSpPr>
        <p:spPr>
          <a:xfrm>
            <a:off x="197165" y="2094064"/>
            <a:ext cx="8670611" cy="356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71450" indent="-171450" algn="just">
              <a:spcAft>
                <a:spcPts val="1600"/>
              </a:spcAft>
              <a:buFontTx/>
              <a:buChar char="-"/>
            </a:pPr>
            <a:r>
              <a:rPr lang="es-CL" sz="1600" dirty="0">
                <a:solidFill>
                  <a:schemeClr val="tx1"/>
                </a:solidFill>
              </a:rPr>
              <a:t>Objetivo y principal preocupación del SNGM es evaluar y asegurar la estabilidad química del depósito durante su construcción, operación y cierre.</a:t>
            </a:r>
          </a:p>
          <a:p>
            <a:pPr marL="171450" indent="-171450" algn="just">
              <a:spcAft>
                <a:spcPts val="1600"/>
              </a:spcAft>
              <a:buFontTx/>
              <a:buChar char="-"/>
            </a:pPr>
            <a:r>
              <a:rPr lang="es-CL" sz="1600" b="1" dirty="0">
                <a:solidFill>
                  <a:schemeClr val="tx1"/>
                </a:solidFill>
              </a:rPr>
              <a:t>Evaluación</a:t>
            </a:r>
            <a:r>
              <a:rPr lang="es-CL" sz="1600" dirty="0">
                <a:solidFill>
                  <a:schemeClr val="tx1"/>
                </a:solidFill>
              </a:rPr>
              <a:t> de estabilidad química.</a:t>
            </a:r>
          </a:p>
          <a:p>
            <a:pPr marL="171450" indent="-171450" algn="just">
              <a:spcAft>
                <a:spcPts val="1600"/>
              </a:spcAft>
              <a:buFontTx/>
              <a:buChar char="-"/>
            </a:pPr>
            <a:r>
              <a:rPr lang="es-CL" sz="1600" b="1" dirty="0">
                <a:solidFill>
                  <a:schemeClr val="tx1"/>
                </a:solidFill>
              </a:rPr>
              <a:t>Asegurar</a:t>
            </a:r>
            <a:r>
              <a:rPr lang="es-CL" sz="1600" dirty="0">
                <a:solidFill>
                  <a:schemeClr val="tx1"/>
                </a:solidFill>
              </a:rPr>
              <a:t> la estabilidad química. </a:t>
            </a:r>
          </a:p>
          <a:p>
            <a:pPr marL="171450" indent="-171450" algn="just">
              <a:spcAft>
                <a:spcPts val="1600"/>
              </a:spcAft>
              <a:buFontTx/>
              <a:buChar char="-"/>
            </a:pPr>
            <a:r>
              <a:rPr lang="es-CL" sz="1600" dirty="0">
                <a:solidFill>
                  <a:schemeClr val="tx1"/>
                </a:solidFill>
                <a:sym typeface="Arial"/>
              </a:rPr>
              <a:t>Monitoreo </a:t>
            </a:r>
            <a:r>
              <a:rPr lang="es-CL" sz="1600" b="1" dirty="0">
                <a:solidFill>
                  <a:schemeClr val="tx1"/>
                </a:solidFill>
                <a:sym typeface="Arial"/>
              </a:rPr>
              <a:t>integral</a:t>
            </a:r>
            <a:r>
              <a:rPr lang="es-CL" sz="1600" dirty="0">
                <a:solidFill>
                  <a:schemeClr val="tx1"/>
                </a:solidFill>
                <a:sym typeface="Arial"/>
              </a:rPr>
              <a:t> del depósito en cuanto al material depositado y a variables medioambientales.</a:t>
            </a:r>
          </a:p>
          <a:p>
            <a:pPr marL="171450" indent="-171450" algn="just">
              <a:spcAft>
                <a:spcPts val="1600"/>
              </a:spcAft>
              <a:buFontTx/>
              <a:buChar char="-"/>
            </a:pPr>
            <a:r>
              <a:rPr lang="es-CL" sz="1600" dirty="0">
                <a:solidFill>
                  <a:schemeClr val="tx1"/>
                </a:solidFill>
                <a:sym typeface="Arial"/>
              </a:rPr>
              <a:t>En el fondo gestionar cada una de las fuentes potencialmente generadoras de </a:t>
            </a:r>
            <a:r>
              <a:rPr lang="es-CL" sz="1600" b="1" dirty="0">
                <a:solidFill>
                  <a:srgbClr val="00B050"/>
                </a:solidFill>
                <a:sym typeface="Arial"/>
              </a:rPr>
              <a:t>drenaje minero</a:t>
            </a:r>
            <a:r>
              <a:rPr lang="es-CL" sz="1600" dirty="0">
                <a:solidFill>
                  <a:srgbClr val="00B050"/>
                </a:solidFill>
                <a:sym typeface="Arial"/>
              </a:rPr>
              <a:t>.</a:t>
            </a:r>
            <a:endParaRPr lang="es-CL" sz="1600" dirty="0">
              <a:solidFill>
                <a:srgbClr val="00B050"/>
              </a:solidFill>
            </a:endParaRPr>
          </a:p>
          <a:p>
            <a:pPr marL="171450" indent="-171450">
              <a:spcAft>
                <a:spcPts val="1600"/>
              </a:spcAft>
              <a:buFontTx/>
              <a:buChar char="-"/>
            </a:pPr>
            <a:endParaRPr lang="es-CL" dirty="0"/>
          </a:p>
        </p:txBody>
      </p:sp>
      <p:sp>
        <p:nvSpPr>
          <p:cNvPr id="15" name="Google Shape;841;p39">
            <a:extLst>
              <a:ext uri="{FF2B5EF4-FFF2-40B4-BE49-F238E27FC236}">
                <a16:creationId xmlns:a16="http://schemas.microsoft.com/office/drawing/2014/main" id="{D150AA13-436D-4DDB-9736-4277063A23B1}"/>
              </a:ext>
            </a:extLst>
          </p:cNvPr>
          <p:cNvSpPr txBox="1">
            <a:spLocks/>
          </p:cNvSpPr>
          <p:nvPr/>
        </p:nvSpPr>
        <p:spPr>
          <a:xfrm>
            <a:off x="1079375" y="1783867"/>
            <a:ext cx="662206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Font typeface="Oswald Regular"/>
              <a:buNone/>
              <a:defRPr sz="2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466269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92075" algn="just" defTabSz="914400">
              <a:lnSpc>
                <a:spcPct val="115000"/>
              </a:lnSpc>
              <a:defRPr/>
            </a:pPr>
            <a:r>
              <a:rPr lang="es-CL" sz="28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5. Programa de Estabilidad Química  (PEQ)</a:t>
            </a:r>
          </a:p>
        </p:txBody>
      </p:sp>
    </p:spTree>
    <p:extLst>
      <p:ext uri="{BB962C8B-B14F-4D97-AF65-F5344CB8AC3E}">
        <p14:creationId xmlns:p14="http://schemas.microsoft.com/office/powerpoint/2010/main" val="2951722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14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14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Google Shape;855;p40">
            <a:extLst>
              <a:ext uri="{FF2B5EF4-FFF2-40B4-BE49-F238E27FC236}">
                <a16:creationId xmlns:a16="http://schemas.microsoft.com/office/drawing/2014/main" id="{52DD49C9-7AFD-4590-B19C-5CAFBA7EF289}"/>
              </a:ext>
            </a:extLst>
          </p:cNvPr>
          <p:cNvSpPr txBox="1">
            <a:spLocks/>
          </p:cNvSpPr>
          <p:nvPr/>
        </p:nvSpPr>
        <p:spPr>
          <a:xfrm>
            <a:off x="4680036" y="3047999"/>
            <a:ext cx="3845000" cy="2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92075" algn="just"/>
            <a:endParaRPr lang="es-CL" b="1"/>
          </a:p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endParaRPr lang="es-CL" sz="100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743BCB6-6C58-4C56-87B4-6BB5F72E7951}"/>
              </a:ext>
            </a:extLst>
          </p:cNvPr>
          <p:cNvSpPr/>
          <p:nvPr/>
        </p:nvSpPr>
        <p:spPr>
          <a:xfrm>
            <a:off x="157585" y="1819210"/>
            <a:ext cx="8407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defRPr/>
            </a:pPr>
            <a:r>
              <a:rPr lang="es-CL" kern="0">
                <a:latin typeface="Didact Gothic"/>
                <a:cs typeface="Arial"/>
                <a:sym typeface="Arial"/>
              </a:rPr>
              <a:t>Planes y Programas requeridos en la presentación del Proyecto de Depósito de </a:t>
            </a:r>
            <a:r>
              <a:rPr lang="es-CL" kern="0">
                <a:latin typeface="Didact Gothic"/>
                <a:cs typeface="Arial"/>
                <a:sym typeface="Didact Gothic"/>
              </a:rPr>
              <a:t>Relaves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EE42913-D821-4785-B7A8-A026255793E3}"/>
              </a:ext>
            </a:extLst>
          </p:cNvPr>
          <p:cNvSpPr/>
          <p:nvPr/>
        </p:nvSpPr>
        <p:spPr>
          <a:xfrm>
            <a:off x="886246" y="1125318"/>
            <a:ext cx="6949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Aft>
                <a:spcPts val="1600"/>
              </a:spcAft>
              <a:buClr>
                <a:srgbClr val="000000"/>
              </a:buClr>
              <a:defRPr/>
            </a:pPr>
            <a:r>
              <a:rPr lang="es-CL" sz="2400" b="1" dirty="0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  <a:sym typeface="Oswald Regular"/>
              </a:rPr>
              <a:t> 6. Requerimiento de información según categoría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D946945-1F9B-4331-AD5B-7089E5C94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4" y="1128065"/>
            <a:ext cx="785364" cy="7117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4FE69E-5DCE-4698-B50C-6B51C107A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420" y="1097397"/>
            <a:ext cx="808655" cy="754187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2B3E70D9-07E2-409C-9F8F-5F49FFB85524}"/>
              </a:ext>
            </a:extLst>
          </p:cNvPr>
          <p:cNvGraphicFramePr>
            <a:graphicFrameLocks noGrp="1"/>
          </p:cNvGraphicFramePr>
          <p:nvPr/>
        </p:nvGraphicFramePr>
        <p:xfrm>
          <a:off x="197163" y="2428652"/>
          <a:ext cx="8327871" cy="3231936"/>
        </p:xfrm>
        <a:graphic>
          <a:graphicData uri="http://schemas.openxmlformats.org/drawingml/2006/table">
            <a:tbl>
              <a:tblPr firstRow="1" firstCol="1" bandRow="1"/>
              <a:tblGrid>
                <a:gridCol w="2886135">
                  <a:extLst>
                    <a:ext uri="{9D8B030D-6E8A-4147-A177-3AD203B41FA5}">
                      <a16:colId xmlns:a16="http://schemas.microsoft.com/office/drawing/2014/main" val="1625534543"/>
                    </a:ext>
                  </a:extLst>
                </a:gridCol>
                <a:gridCol w="663758">
                  <a:extLst>
                    <a:ext uri="{9D8B030D-6E8A-4147-A177-3AD203B41FA5}">
                      <a16:colId xmlns:a16="http://schemas.microsoft.com/office/drawing/2014/main" val="2978536032"/>
                    </a:ext>
                  </a:extLst>
                </a:gridCol>
                <a:gridCol w="1209275">
                  <a:extLst>
                    <a:ext uri="{9D8B030D-6E8A-4147-A177-3AD203B41FA5}">
                      <a16:colId xmlns:a16="http://schemas.microsoft.com/office/drawing/2014/main" val="650004690"/>
                    </a:ext>
                  </a:extLst>
                </a:gridCol>
                <a:gridCol w="1209275">
                  <a:extLst>
                    <a:ext uri="{9D8B030D-6E8A-4147-A177-3AD203B41FA5}">
                      <a16:colId xmlns:a16="http://schemas.microsoft.com/office/drawing/2014/main" val="3750543413"/>
                    </a:ext>
                  </a:extLst>
                </a:gridCol>
                <a:gridCol w="1195836">
                  <a:extLst>
                    <a:ext uri="{9D8B030D-6E8A-4147-A177-3AD203B41FA5}">
                      <a16:colId xmlns:a16="http://schemas.microsoft.com/office/drawing/2014/main" val="3541768360"/>
                    </a:ext>
                  </a:extLst>
                </a:gridCol>
                <a:gridCol w="1163592">
                  <a:extLst>
                    <a:ext uri="{9D8B030D-6E8A-4147-A177-3AD203B41FA5}">
                      <a16:colId xmlns:a16="http://schemas.microsoft.com/office/drawing/2014/main" val="212710762"/>
                    </a:ext>
                  </a:extLst>
                </a:gridCol>
              </a:tblGrid>
              <a:tr h="4152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Documento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Sigla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1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Clasificación</a:t>
                      </a:r>
                      <a:endParaRPr lang="es-CL" sz="15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351023"/>
                  </a:ext>
                </a:extLst>
              </a:tr>
              <a:tr h="39491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Categoría 1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Categoría 2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Categoría 3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Categoría 4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117573"/>
                  </a:ext>
                </a:extLst>
              </a:tr>
              <a:tr h="340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Modelo de Gobernanza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MG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N/A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N/A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501445"/>
                  </a:ext>
                </a:extLst>
              </a:tr>
              <a:tr h="4669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Plan de Gestión de la Construcción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PGC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N/A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341606"/>
                  </a:ext>
                </a:extLst>
              </a:tr>
              <a:tr h="3622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Plan de Gestión de la Operación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PGO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N/A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N/A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953679"/>
                  </a:ext>
                </a:extLst>
              </a:tr>
              <a:tr h="368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Plan de Monitoreo Integral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PMI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Arial" panose="020B0604020202020204" pitchFamily="34" charset="0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N/A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143150"/>
                  </a:ext>
                </a:extLst>
              </a:tr>
              <a:tr h="3737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Programa de Estabilidad Química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PEQ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Arial" panose="020B0604020202020204" pitchFamily="34" charset="0"/>
                          <a:cs typeface="Arial"/>
                          <a:sym typeface="Arial"/>
                        </a:rPr>
                        <a:t>x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N/A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4557466"/>
                  </a:ext>
                </a:extLst>
              </a:tr>
              <a:tr h="5025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Plan de Preparación ante Emergencias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PPE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x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500" b="0" i="0" u="none" strike="noStrike" cap="none">
                          <a:solidFill>
                            <a:schemeClr val="tx1"/>
                          </a:solidFill>
                          <a:latin typeface="Didact Gothic" panose="020B0604020202020204" charset="0"/>
                          <a:ea typeface="Times New Roman" panose="02020603050405020304" pitchFamily="18" charset="0"/>
                          <a:cs typeface="Arial"/>
                          <a:sym typeface="Arial"/>
                        </a:rPr>
                        <a:t>N/A</a:t>
                      </a:r>
                      <a:endParaRPr lang="es-CL" sz="1500" b="0" i="0" u="none" strike="noStrike" cap="none">
                        <a:solidFill>
                          <a:schemeClr val="tx1"/>
                        </a:solidFill>
                        <a:latin typeface="Didact Gothic" panose="020B0604020202020204" charset="0"/>
                        <a:ea typeface="Arial" panose="020B0604020202020204" pitchFamily="34" charset="0"/>
                        <a:cs typeface="Arial"/>
                        <a:sym typeface="Arial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334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369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15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15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Google Shape;855;p40">
            <a:extLst>
              <a:ext uri="{FF2B5EF4-FFF2-40B4-BE49-F238E27FC236}">
                <a16:creationId xmlns:a16="http://schemas.microsoft.com/office/drawing/2014/main" id="{896022A0-BF32-4120-B02E-32F7D91312E4}"/>
              </a:ext>
            </a:extLst>
          </p:cNvPr>
          <p:cNvSpPr txBox="1">
            <a:spLocks/>
          </p:cNvSpPr>
          <p:nvPr/>
        </p:nvSpPr>
        <p:spPr>
          <a:xfrm>
            <a:off x="4680036" y="3047999"/>
            <a:ext cx="3845000" cy="2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92075" algn="just"/>
            <a:endParaRPr lang="es-CL" b="1"/>
          </a:p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endParaRPr lang="es-CL" sz="100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5DCAAC8-491D-4AA9-86B8-C1A8D42BB8A4}"/>
              </a:ext>
            </a:extLst>
          </p:cNvPr>
          <p:cNvSpPr/>
          <p:nvPr/>
        </p:nvSpPr>
        <p:spPr>
          <a:xfrm>
            <a:off x="982528" y="1145790"/>
            <a:ext cx="6811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defRPr/>
            </a:pPr>
            <a:r>
              <a:rPr lang="es-CL" sz="2400" b="1" dirty="0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6,1.- Informes requeridos en la presentación del Proyecto de Depósito de Relaves</a:t>
            </a:r>
            <a:endParaRPr lang="es-CL" sz="2400" b="1" dirty="0">
              <a:solidFill>
                <a:srgbClr val="006CB7"/>
              </a:solidFill>
              <a:latin typeface="Didact Gothic" panose="020B0604020202020204" charset="0"/>
              <a:ea typeface="ヒラギノ角ゴ Pro W3" charset="-128"/>
              <a:cs typeface="Didact Gothic" panose="020B0604020202020204" charset="0"/>
              <a:sym typeface="Didact Gothic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616D1659-8392-49C9-A01C-E0EB75E44197}"/>
              </a:ext>
            </a:extLst>
          </p:cNvPr>
          <p:cNvGraphicFramePr>
            <a:graphicFrameLocks noGrp="1"/>
          </p:cNvGraphicFramePr>
          <p:nvPr/>
        </p:nvGraphicFramePr>
        <p:xfrm>
          <a:off x="297722" y="2340587"/>
          <a:ext cx="8332487" cy="3267512"/>
        </p:xfrm>
        <a:graphic>
          <a:graphicData uri="http://schemas.openxmlformats.org/drawingml/2006/table">
            <a:tbl>
              <a:tblPr firstRow="1" firstCol="1" bandRow="1"/>
              <a:tblGrid>
                <a:gridCol w="3449651">
                  <a:extLst>
                    <a:ext uri="{9D8B030D-6E8A-4147-A177-3AD203B41FA5}">
                      <a16:colId xmlns:a16="http://schemas.microsoft.com/office/drawing/2014/main" val="3717916616"/>
                    </a:ext>
                  </a:extLst>
                </a:gridCol>
                <a:gridCol w="1221542">
                  <a:extLst>
                    <a:ext uri="{9D8B030D-6E8A-4147-A177-3AD203B41FA5}">
                      <a16:colId xmlns:a16="http://schemas.microsoft.com/office/drawing/2014/main" val="1647309701"/>
                    </a:ext>
                  </a:extLst>
                </a:gridCol>
                <a:gridCol w="1221542">
                  <a:extLst>
                    <a:ext uri="{9D8B030D-6E8A-4147-A177-3AD203B41FA5}">
                      <a16:colId xmlns:a16="http://schemas.microsoft.com/office/drawing/2014/main" val="2206019862"/>
                    </a:ext>
                  </a:extLst>
                </a:gridCol>
                <a:gridCol w="1221542">
                  <a:extLst>
                    <a:ext uri="{9D8B030D-6E8A-4147-A177-3AD203B41FA5}">
                      <a16:colId xmlns:a16="http://schemas.microsoft.com/office/drawing/2014/main" val="2000978384"/>
                    </a:ext>
                  </a:extLst>
                </a:gridCol>
                <a:gridCol w="1218210">
                  <a:extLst>
                    <a:ext uri="{9D8B030D-6E8A-4147-A177-3AD203B41FA5}">
                      <a16:colId xmlns:a16="http://schemas.microsoft.com/office/drawing/2014/main" val="2608631874"/>
                    </a:ext>
                  </a:extLst>
                </a:gridCol>
              </a:tblGrid>
              <a:tr h="41707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Documento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 b="1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Clasificación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520760"/>
                  </a:ext>
                </a:extLst>
              </a:tr>
              <a:tr h="39666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Categoría 1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Categoría 2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Categoría 3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Categoría 4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838118"/>
                  </a:ext>
                </a:extLst>
              </a:tr>
              <a:tr h="3416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Estructura de Gobernanza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346411"/>
                  </a:ext>
                </a:extLst>
              </a:tr>
              <a:tr h="359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Estudio de Estabilidad Física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420212"/>
                  </a:ext>
                </a:extLst>
              </a:tr>
              <a:tr h="363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Estudio de Balance de Aguas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734945"/>
                  </a:ext>
                </a:extLst>
              </a:tr>
              <a:tr h="363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Estudio de Rotura de Depósito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982498"/>
                  </a:ext>
                </a:extLst>
              </a:tr>
              <a:tr h="661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Manual de Respuesta ante Emergencias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311181"/>
                  </a:ext>
                </a:extLst>
              </a:tr>
              <a:tr h="3638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Informe de Revisión Independiente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600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N/A</a:t>
                      </a:r>
                      <a:endParaRPr lang="es-CL" sz="20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930277"/>
                  </a:ext>
                </a:extLst>
              </a:tr>
            </a:tbl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FCA33E55-EBA3-48D8-9CEE-108CFE3FA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4" y="1128065"/>
            <a:ext cx="785364" cy="7117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27FC2E1-0FED-4BCC-8145-770E9C027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420" y="1097397"/>
            <a:ext cx="808655" cy="7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98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16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16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6DBDB053-B9A4-4976-BDD4-B53F97393191}"/>
              </a:ext>
            </a:extLst>
          </p:cNvPr>
          <p:cNvGraphicFramePr>
            <a:graphicFrameLocks noGrp="1"/>
          </p:cNvGraphicFramePr>
          <p:nvPr/>
        </p:nvGraphicFramePr>
        <p:xfrm>
          <a:off x="381038" y="1666282"/>
          <a:ext cx="8248575" cy="4052299"/>
        </p:xfrm>
        <a:graphic>
          <a:graphicData uri="http://schemas.openxmlformats.org/drawingml/2006/table">
            <a:tbl>
              <a:tblPr firstRow="1" firstCol="1" bandRow="1"/>
              <a:tblGrid>
                <a:gridCol w="3547556">
                  <a:extLst>
                    <a:ext uri="{9D8B030D-6E8A-4147-A177-3AD203B41FA5}">
                      <a16:colId xmlns:a16="http://schemas.microsoft.com/office/drawing/2014/main" val="3030359866"/>
                    </a:ext>
                  </a:extLst>
                </a:gridCol>
                <a:gridCol w="532740">
                  <a:extLst>
                    <a:ext uri="{9D8B030D-6E8A-4147-A177-3AD203B41FA5}">
                      <a16:colId xmlns:a16="http://schemas.microsoft.com/office/drawing/2014/main" val="2580284840"/>
                    </a:ext>
                  </a:extLst>
                </a:gridCol>
                <a:gridCol w="3547556">
                  <a:extLst>
                    <a:ext uri="{9D8B030D-6E8A-4147-A177-3AD203B41FA5}">
                      <a16:colId xmlns:a16="http://schemas.microsoft.com/office/drawing/2014/main" val="104876863"/>
                    </a:ext>
                  </a:extLst>
                </a:gridCol>
                <a:gridCol w="620723">
                  <a:extLst>
                    <a:ext uri="{9D8B030D-6E8A-4147-A177-3AD203B41FA5}">
                      <a16:colId xmlns:a16="http://schemas.microsoft.com/office/drawing/2014/main" val="404878070"/>
                    </a:ext>
                  </a:extLst>
                </a:gridCol>
              </a:tblGrid>
              <a:tr h="32810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SISTEMA DE GESTION DEL DEPÓSITO DE RELAVES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205770"/>
                  </a:ext>
                </a:extLst>
              </a:tr>
              <a:tr h="16048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COMPONENTE 1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838334"/>
                  </a:ext>
                </a:extLst>
              </a:tr>
              <a:tr h="1672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Modelo de Gobernanza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26553"/>
                  </a:ext>
                </a:extLst>
              </a:tr>
              <a:tr h="31220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Planes y Programas 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Registro y Presentación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217755"/>
                  </a:ext>
                </a:extLst>
              </a:tr>
              <a:tr h="240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Modelo de Gobernanza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MG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Estructura de Gobernanza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EG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014922"/>
                  </a:ext>
                </a:extLst>
              </a:tr>
              <a:tr h="16048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530889"/>
                  </a:ext>
                </a:extLst>
              </a:tr>
              <a:tr h="18378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COMPONENTE 2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41008"/>
                  </a:ext>
                </a:extLst>
              </a:tr>
              <a:tr h="16965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Sistema de Gestión de la Construcción, Operación y Monitoreo Integral (SGCOM)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149123"/>
                  </a:ext>
                </a:extLst>
              </a:tr>
              <a:tr h="32103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Planes y Programas mínimos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Registro y Presentación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511522"/>
                  </a:ext>
                </a:extLst>
              </a:tr>
              <a:tr h="23503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 de Gestión de la Construcción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PGC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Informe de Construcción Actualizado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ICA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38582"/>
                  </a:ext>
                </a:extLst>
              </a:tr>
              <a:tr h="24681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Informe de Estabilidad Física Actualizado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IEFA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393787"/>
                  </a:ext>
                </a:extLst>
              </a:tr>
              <a:tr h="246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 de Gestión de la Operación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PGO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Informe de Operación Actualizado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IOA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07819"/>
                  </a:ext>
                </a:extLst>
              </a:tr>
              <a:tr h="24151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 de Monitoreo Integral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PMI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Informe de Monitoreo Integral Actualizado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IMIA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267971"/>
                  </a:ext>
                </a:extLst>
              </a:tr>
              <a:tr h="28015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Estudio de Rotura de Depósito de Relaves Actualizado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ERDA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408434"/>
                  </a:ext>
                </a:extLst>
              </a:tr>
              <a:tr h="249173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Estudio de Balance de Aguas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EBA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056755"/>
                  </a:ext>
                </a:extLst>
              </a:tr>
              <a:tr h="244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Programa de Estabilidad Química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PEQ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Informe de Estabilidad Química Actualizado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IEQA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74972"/>
                  </a:ext>
                </a:extLst>
              </a:tr>
              <a:tr h="247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 de Preparación ante Emergencias 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PPE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Manual de Respuesta ante Emergencias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MRE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64" marR="351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643653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8C1ED99B-654C-4490-A2AF-D40E13904CA3}"/>
              </a:ext>
            </a:extLst>
          </p:cNvPr>
          <p:cNvSpPr/>
          <p:nvPr/>
        </p:nvSpPr>
        <p:spPr>
          <a:xfrm>
            <a:off x="133350" y="942142"/>
            <a:ext cx="874395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defRPr/>
            </a:pPr>
            <a:r>
              <a:rPr lang="es-CL" sz="1900" b="1" dirty="0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6,2.-  Nuevo Sistema de Gestión del Diseño, Construcción, Operación y Monitoreo Integral (SGCOM): Dar </a:t>
            </a:r>
            <a:r>
              <a:rPr lang="es-CL" sz="1900" b="1" u="sng" dirty="0">
                <a:solidFill>
                  <a:srgbClr val="00B050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trazabilidad</a:t>
            </a:r>
            <a:r>
              <a:rPr lang="es-CL" sz="1900" b="1" dirty="0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 a al gestión de los relaves.</a:t>
            </a:r>
          </a:p>
          <a:p>
            <a:pPr defTabSz="914400">
              <a:buClr>
                <a:srgbClr val="000000"/>
              </a:buClr>
              <a:defRPr/>
            </a:pPr>
            <a:endParaRPr lang="es-CL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125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8;p18">
            <a:extLst>
              <a:ext uri="{FF2B5EF4-FFF2-40B4-BE49-F238E27FC236}">
                <a16:creationId xmlns:a16="http://schemas.microsoft.com/office/drawing/2014/main" id="{F1A531B9-97E3-43CC-B0B7-BE5CCE60E46E}"/>
              </a:ext>
            </a:extLst>
          </p:cNvPr>
          <p:cNvSpPr txBox="1">
            <a:spLocks/>
          </p:cNvSpPr>
          <p:nvPr/>
        </p:nvSpPr>
        <p:spPr>
          <a:xfrm>
            <a:off x="593700" y="1144109"/>
            <a:ext cx="7956600" cy="1579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¿</a:t>
            </a:r>
            <a:r>
              <a:rPr lang="es-CL" sz="2400" b="1" dirty="0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QUE ES LO QUE SE ESPERA DEL NUEVO DECRETO?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2728663-3122-4011-A34D-A83FBB69AB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944380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4371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contenido"/>
          <p:cNvSpPr>
            <a:spLocks noGrp="1"/>
          </p:cNvSpPr>
          <p:nvPr>
            <p:ph sz="quarter" idx="12"/>
          </p:nvPr>
        </p:nvSpPr>
        <p:spPr>
          <a:xfrm>
            <a:off x="6283063" y="273924"/>
            <a:ext cx="2638497" cy="538633"/>
          </a:xfrm>
        </p:spPr>
        <p:txBody>
          <a:bodyPr/>
          <a:lstStyle/>
          <a:p>
            <a:r>
              <a:rPr lang="es-MX" dirty="0"/>
              <a:t>Nueva Legislación</a:t>
            </a:r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0F588A2-A359-4C36-89E9-233D3257E3C5}"/>
              </a:ext>
            </a:extLst>
          </p:cNvPr>
          <p:cNvSpPr/>
          <p:nvPr/>
        </p:nvSpPr>
        <p:spPr>
          <a:xfrm>
            <a:off x="326568" y="1072278"/>
            <a:ext cx="4811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600"/>
              </a:spcAft>
              <a:defRPr/>
            </a:pPr>
            <a:r>
              <a:rPr lang="es-CL" sz="2000" b="1" kern="1200" dirty="0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  <a:sym typeface="Didact Gothic"/>
              </a:rPr>
              <a:t>Las principales Modificaciones son: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C0AC2AE-71A9-4626-A1F9-1B5FEEF700F1}"/>
              </a:ext>
            </a:extLst>
          </p:cNvPr>
          <p:cNvSpPr txBox="1"/>
          <p:nvPr/>
        </p:nvSpPr>
        <p:spPr>
          <a:xfrm>
            <a:off x="531223" y="1567543"/>
            <a:ext cx="85431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Clasificación de los depósitos de relaves de acuerdo a su Consecuencia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Definición de modelos de Gobernanza de acuerdo al nivel de consecuencia y categoría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Incorporación de estabilidad química en la legislación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Trazabilidad de la historia del depósito de relaves, mediante documentación y la figura del Ingeniero de Registro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El monitoreo en línea de variables que tengan que ver con la estabilidad física y química de los depósitos.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Actualización de modelos de estabilidad, filtraciones, etc. a lo largo de la vida útil del depósito</a:t>
            </a:r>
          </a:p>
          <a:p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Se hace mención a la economía circular, mediante la minería secundaria.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43740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2BE8B3D-0BFD-4DA7-9F82-04E16E044E2A}"/>
              </a:ext>
            </a:extLst>
          </p:cNvPr>
          <p:cNvSpPr txBox="1"/>
          <p:nvPr/>
        </p:nvSpPr>
        <p:spPr>
          <a:xfrm>
            <a:off x="3914502" y="2967335"/>
            <a:ext cx="131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2"/>
                </a:solidFill>
              </a:rPr>
              <a:t>GRACIAS</a:t>
            </a:r>
            <a:endParaRPr lang="es-CL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83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4B11A4E-54AB-4288-ABE0-017E1144EAB9}"/>
              </a:ext>
            </a:extLst>
          </p:cNvPr>
          <p:cNvSpPr txBox="1">
            <a:spLocks/>
          </p:cNvSpPr>
          <p:nvPr/>
        </p:nvSpPr>
        <p:spPr>
          <a:xfrm>
            <a:off x="7187072" y="111990"/>
            <a:ext cx="1652128" cy="42685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kern="1200" spc="0">
                <a:solidFill>
                  <a:schemeClr val="accent1"/>
                </a:solidFill>
                <a:latin typeface="gobCL" charset="0"/>
                <a:ea typeface="gobCL" charset="0"/>
                <a:cs typeface="gobCL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Introducción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E88E1A6-9BE0-4291-AEDF-DDCD71323334}"/>
              </a:ext>
            </a:extLst>
          </p:cNvPr>
          <p:cNvSpPr txBox="1"/>
          <p:nvPr/>
        </p:nvSpPr>
        <p:spPr>
          <a:xfrm>
            <a:off x="452847" y="1733006"/>
            <a:ext cx="83863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El Servicio Nacional de Geología y Minería (SERNAGEOMIN) es el ente público encargado de la aprobación y fiscalización de los depósitos de relaves a lo largo de Todo Chile.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La aprobación de los diseños y del plan de cierre, así como también la fiscalización de la operación de los depósitos de relaves, El Servicio lo hace de acuerdo a la legislación vigente en Chile, teniendo como finalidad que estas instalaciones se mantengan estables física y químicamente.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La nueva legislación plantea un desafío tanto para el SERNGEOMIN, con una nueva forma de fiscalizar y aprobar los proyectos de relaves, como para la Industria, que debe adecuarse a las nuevas exigencias planteadas.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0923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593575" y="952497"/>
            <a:ext cx="7956600" cy="233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CL" sz="24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Situación actual</a:t>
            </a:r>
            <a:endParaRPr sz="2400" b="1">
              <a:solidFill>
                <a:srgbClr val="006CB7"/>
              </a:solidFill>
              <a:latin typeface="Didact Gothic" panose="020B0604020202020204" charset="0"/>
              <a:ea typeface="ヒラギノ角ゴ Pro W3" charset="-128"/>
              <a:cs typeface="Didact Gothic" panose="020B0604020202020204" charset="0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>
                <a:latin typeface="Raleway Light" panose="020B0604020202020204" charset="0"/>
              </a:rPr>
              <a:pPr algn="ctr"/>
              <a:t>3</a:t>
            </a:fld>
            <a:endParaRPr>
              <a:latin typeface="Raleway Light" panose="020B0604020202020204" charset="0"/>
            </a:endParaRPr>
          </a:p>
        </p:txBody>
      </p:sp>
      <p:grpSp>
        <p:nvGrpSpPr>
          <p:cNvPr id="100" name="Google Shape;100;p14"/>
          <p:cNvGrpSpPr/>
          <p:nvPr/>
        </p:nvGrpSpPr>
        <p:grpSpPr>
          <a:xfrm>
            <a:off x="4562765" y="1783330"/>
            <a:ext cx="349060" cy="298882"/>
            <a:chOff x="1934025" y="1001650"/>
            <a:chExt cx="415300" cy="355600"/>
          </a:xfrm>
        </p:grpSpPr>
        <p:sp>
          <p:nvSpPr>
            <p:cNvPr id="101" name="Google Shape;101;p14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" name="Rectángulo 9">
            <a:extLst>
              <a:ext uri="{FF2B5EF4-FFF2-40B4-BE49-F238E27FC236}">
                <a16:creationId xmlns:a16="http://schemas.microsoft.com/office/drawing/2014/main" id="{576DBBBF-96BE-4432-9EFD-C771BD5F53F5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B671C19-AFD6-4D87-A115-3ADA43CD8AF8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Google Shape;110;p15">
            <a:extLst>
              <a:ext uri="{FF2B5EF4-FFF2-40B4-BE49-F238E27FC236}">
                <a16:creationId xmlns:a16="http://schemas.microsoft.com/office/drawing/2014/main" id="{49D3EE40-B784-40B9-BE89-484B959E0374}"/>
              </a:ext>
            </a:extLst>
          </p:cNvPr>
          <p:cNvSpPr txBox="1">
            <a:spLocks/>
          </p:cNvSpPr>
          <p:nvPr/>
        </p:nvSpPr>
        <p:spPr>
          <a:xfrm>
            <a:off x="93783" y="1570093"/>
            <a:ext cx="3949132" cy="3504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Raleway Light"/>
              <a:buChar char="∙"/>
              <a:defRPr sz="1400" b="0" i="0" u="none" strike="noStrike" cap="none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marR="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Raleway Light"/>
              <a:buChar char="∙"/>
              <a:defRPr sz="1400" b="0" i="0" u="none" strike="noStrike" cap="none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Raleway Light"/>
              <a:buChar char="∙"/>
              <a:defRPr sz="1400" b="0" i="0" u="none" strike="noStrike" cap="none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Raleway Light"/>
              <a:buChar char="∙"/>
              <a:defRPr sz="1400" b="0" i="0" u="none" strike="noStrike" cap="none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Raleway Light"/>
              <a:buChar char="∙"/>
              <a:defRPr sz="1400" b="0" i="0" u="none" strike="noStrike" cap="none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marR="0" lvl="5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Raleway Light"/>
              <a:buChar char="∙"/>
              <a:defRPr sz="1400" b="0" i="0" u="none" strike="noStrike" cap="none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marR="0" lvl="6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Raleway Light"/>
              <a:buChar char="∙"/>
              <a:defRPr sz="1400" b="0" i="0" u="none" strike="noStrike" cap="none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marR="0" lvl="7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Raleway Light"/>
              <a:buChar char="∙"/>
              <a:defRPr sz="1400" b="0" i="0" u="none" strike="noStrike" cap="none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marR="0" lvl="8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Raleway Light"/>
              <a:buChar char="∙"/>
              <a:defRPr sz="1400" b="0" i="0" u="none" strike="noStrike" cap="none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pPr marL="285750" indent="-285750" algn="just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tx1"/>
                </a:solidFill>
                <a:latin typeface="Didact Gothic" panose="020B0604020202020204" charset="0"/>
              </a:rPr>
              <a:t>Depósitos de relaves abandonados.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tx1"/>
                </a:solidFill>
                <a:latin typeface="Didact Gothic" panose="020B0604020202020204" charset="0"/>
              </a:rPr>
              <a:t>Desastres internacionales. 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tx1"/>
                </a:solidFill>
                <a:latin typeface="Didact Gothic" panose="020B0604020202020204" charset="0"/>
              </a:rPr>
              <a:t>Inversionistas y Comunidades exigiendo información. 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tx1"/>
                </a:solidFill>
                <a:latin typeface="Didact Gothic" panose="020B0604020202020204" charset="0"/>
              </a:rPr>
              <a:t>Aumento en conflictos sociales. 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tx1"/>
                </a:solidFill>
                <a:latin typeface="Didact Gothic" panose="020B0604020202020204" charset="0"/>
              </a:rPr>
              <a:t>Baja en la ley de los minerales.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tx1"/>
                </a:solidFill>
                <a:latin typeface="Didact Gothic" panose="020B0604020202020204" charset="0"/>
              </a:rPr>
              <a:t>Competencia por el territorio.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tx1"/>
                </a:solidFill>
                <a:latin typeface="Didact Gothic" panose="020B0604020202020204" charset="0"/>
              </a:rPr>
              <a:t>Efectos del cambio climático.</a:t>
            </a:r>
          </a:p>
          <a:p>
            <a:pPr marL="285750" indent="-285750" algn="just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tx1"/>
                </a:solidFill>
                <a:latin typeface="Didact Gothic" panose="020B0604020202020204" charset="0"/>
              </a:rPr>
              <a:t>Minería acercándose a la zona central</a:t>
            </a:r>
          </a:p>
        </p:txBody>
      </p:sp>
      <p:grpSp>
        <p:nvGrpSpPr>
          <p:cNvPr id="17" name="Google Shape;100;p14">
            <a:extLst>
              <a:ext uri="{FF2B5EF4-FFF2-40B4-BE49-F238E27FC236}">
                <a16:creationId xmlns:a16="http://schemas.microsoft.com/office/drawing/2014/main" id="{3DB186E5-D13F-4771-B415-7033E8B3E99C}"/>
              </a:ext>
            </a:extLst>
          </p:cNvPr>
          <p:cNvGrpSpPr/>
          <p:nvPr/>
        </p:nvGrpSpPr>
        <p:grpSpPr>
          <a:xfrm>
            <a:off x="4562765" y="1783330"/>
            <a:ext cx="349060" cy="298882"/>
            <a:chOff x="1934025" y="1001650"/>
            <a:chExt cx="415300" cy="355600"/>
          </a:xfrm>
        </p:grpSpPr>
        <p:sp>
          <p:nvSpPr>
            <p:cNvPr id="18" name="Google Shape;101;p14">
              <a:extLst>
                <a:ext uri="{FF2B5EF4-FFF2-40B4-BE49-F238E27FC236}">
                  <a16:creationId xmlns:a16="http://schemas.microsoft.com/office/drawing/2014/main" id="{17587636-792D-436D-9473-48C2B69B1721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2;p14">
              <a:extLst>
                <a:ext uri="{FF2B5EF4-FFF2-40B4-BE49-F238E27FC236}">
                  <a16:creationId xmlns:a16="http://schemas.microsoft.com/office/drawing/2014/main" id="{E17A3EC7-2C84-40B9-905A-CDA331B3D5AC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3;p14">
              <a:extLst>
                <a:ext uri="{FF2B5EF4-FFF2-40B4-BE49-F238E27FC236}">
                  <a16:creationId xmlns:a16="http://schemas.microsoft.com/office/drawing/2014/main" id="{FE51B544-AD0C-4E77-8DE6-AE88F4092B1E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4;p14">
              <a:extLst>
                <a:ext uri="{FF2B5EF4-FFF2-40B4-BE49-F238E27FC236}">
                  <a16:creationId xmlns:a16="http://schemas.microsoft.com/office/drawing/2014/main" id="{96318A32-B7EE-44C8-BD24-CEF674B77A9E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2" name="Imagen 21" descr="Imagen que contiene exterior, montaña, rock, suelo&#10;&#10;Descripción generada con confianza muy alta">
            <a:extLst>
              <a:ext uri="{FF2B5EF4-FFF2-40B4-BE49-F238E27FC236}">
                <a16:creationId xmlns:a16="http://schemas.microsoft.com/office/drawing/2014/main" id="{2A8D86C3-BF7C-40C0-A0D5-A841D8F1D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556" y="3874897"/>
            <a:ext cx="2573926" cy="174531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E76B4DE-5517-4D80-86D1-359B8AF5E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7" r="3150"/>
          <a:stretch/>
        </p:blipFill>
        <p:spPr>
          <a:xfrm>
            <a:off x="6720610" y="4282140"/>
            <a:ext cx="2249974" cy="1337203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E371E1D-84DD-4475-A849-3CF98A8F14E5}"/>
              </a:ext>
            </a:extLst>
          </p:cNvPr>
          <p:cNvSpPr txBox="1"/>
          <p:nvPr/>
        </p:nvSpPr>
        <p:spPr>
          <a:xfrm>
            <a:off x="3985295" y="3409182"/>
            <a:ext cx="24937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b="1">
                <a:solidFill>
                  <a:schemeClr val="bg1"/>
                </a:solidFill>
                <a:latin typeface="Raleway Light" panose="020B0604020202020204" charset="0"/>
              </a:rPr>
              <a:t>Deposito Abandonado Andacollo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C2409C0-736E-40E5-B3BC-95AD9DC0CFE1}"/>
              </a:ext>
            </a:extLst>
          </p:cNvPr>
          <p:cNvSpPr txBox="1"/>
          <p:nvPr/>
        </p:nvSpPr>
        <p:spPr>
          <a:xfrm>
            <a:off x="4071557" y="5357885"/>
            <a:ext cx="24937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b="1" err="1">
                <a:solidFill>
                  <a:schemeClr val="bg1"/>
                </a:solidFill>
                <a:latin typeface="Raleway Light" panose="020B0604020202020204" charset="0"/>
              </a:rPr>
              <a:t>Brumadinho</a:t>
            </a:r>
            <a:r>
              <a:rPr lang="es-CL" sz="1050" b="1">
                <a:solidFill>
                  <a:schemeClr val="bg1"/>
                </a:solidFill>
                <a:latin typeface="Raleway Light" panose="020B0604020202020204" charset="0"/>
              </a:rPr>
              <a:t>, Brasil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604AEDB4-E72F-4FEB-B3E9-A7369F4BA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816" y="1747776"/>
            <a:ext cx="2235921" cy="2456576"/>
          </a:xfrm>
          <a:prstGeom prst="rect">
            <a:avLst/>
          </a:prstGeom>
        </p:spPr>
      </p:pic>
      <p:pic>
        <p:nvPicPr>
          <p:cNvPr id="27" name="Imagen 26" descr="Deposito de Relave abandonado Andacollo ">
            <a:extLst>
              <a:ext uri="{FF2B5EF4-FFF2-40B4-BE49-F238E27FC236}">
                <a16:creationId xmlns:a16="http://schemas.microsoft.com/office/drawing/2014/main" id="{F78F1DB1-08F0-4F84-91FB-802E298BC2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556" y="1749824"/>
            <a:ext cx="2573926" cy="202941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84F2CEB-2E50-424E-B88F-CC5B016E2F3E}"/>
              </a:ext>
            </a:extLst>
          </p:cNvPr>
          <p:cNvSpPr/>
          <p:nvPr/>
        </p:nvSpPr>
        <p:spPr>
          <a:xfrm>
            <a:off x="4042914" y="3535743"/>
            <a:ext cx="119135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050" b="1">
                <a:solidFill>
                  <a:schemeClr val="bg1"/>
                </a:solidFill>
                <a:latin typeface="Raleway Light" panose="020B0604020202020204" charset="0"/>
              </a:rPr>
              <a:t>Andacollo, Chile</a:t>
            </a:r>
          </a:p>
        </p:txBody>
      </p:sp>
    </p:spTree>
    <p:extLst>
      <p:ext uri="{BB962C8B-B14F-4D97-AF65-F5344CB8AC3E}">
        <p14:creationId xmlns:p14="http://schemas.microsoft.com/office/powerpoint/2010/main" val="248559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593700" y="977190"/>
            <a:ext cx="7956600" cy="1579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CL" sz="2400" b="1" dirty="0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</a:rPr>
              <a:t>Depósitos de Relaves</a:t>
            </a:r>
            <a:endParaRPr sz="2400" b="1" dirty="0">
              <a:solidFill>
                <a:srgbClr val="006CB7"/>
              </a:solidFill>
              <a:latin typeface="Didact Gothic" panose="020B0604020202020204" charset="0"/>
              <a:ea typeface="ヒラギノ角ゴ Pro W3" charset="-128"/>
              <a:cs typeface="Didact Gothic" panose="020B0604020202020204" charset="0"/>
            </a:endParaRPr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1"/>
          </p:nvPr>
        </p:nvSpPr>
        <p:spPr>
          <a:xfrm>
            <a:off x="234202" y="1650933"/>
            <a:ext cx="3799916" cy="1511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>
              <a:buNone/>
            </a:pPr>
            <a:r>
              <a:rPr lang="es-CL" sz="2400" dirty="0">
                <a:solidFill>
                  <a:schemeClr val="tx1"/>
                </a:solidFill>
                <a:latin typeface="Didact Gothic" panose="020B0604020202020204" charset="0"/>
              </a:rPr>
              <a:t>Activos: </a:t>
            </a:r>
            <a:r>
              <a:rPr lang="es-CL" sz="2400" b="1" dirty="0">
                <a:solidFill>
                  <a:schemeClr val="tx1"/>
                </a:solidFill>
                <a:latin typeface="Didact Gothic" panose="020B0604020202020204" charset="0"/>
              </a:rPr>
              <a:t>117*</a:t>
            </a:r>
          </a:p>
          <a:p>
            <a:pPr marL="127000" indent="0">
              <a:buNone/>
            </a:pPr>
            <a:r>
              <a:rPr lang="es-CL" sz="2400" dirty="0">
                <a:solidFill>
                  <a:schemeClr val="tx1"/>
                </a:solidFill>
                <a:latin typeface="Didact Gothic" panose="020B0604020202020204" charset="0"/>
              </a:rPr>
              <a:t>Inactivos: </a:t>
            </a:r>
            <a:r>
              <a:rPr lang="es-CL" sz="2400" b="1" dirty="0">
                <a:solidFill>
                  <a:schemeClr val="tx1"/>
                </a:solidFill>
                <a:latin typeface="Didact Gothic" panose="020B0604020202020204" charset="0"/>
              </a:rPr>
              <a:t>467</a:t>
            </a:r>
          </a:p>
          <a:p>
            <a:pPr marL="127000" indent="0">
              <a:buNone/>
            </a:pPr>
            <a:r>
              <a:rPr lang="es-CL" sz="2400" dirty="0">
                <a:solidFill>
                  <a:schemeClr val="tx1"/>
                </a:solidFill>
                <a:latin typeface="Didact Gothic" panose="020B0604020202020204" charset="0"/>
              </a:rPr>
              <a:t>Abandonados: </a:t>
            </a:r>
            <a:r>
              <a:rPr lang="es-CL" sz="2400" b="1" dirty="0">
                <a:solidFill>
                  <a:schemeClr val="tx1"/>
                </a:solidFill>
                <a:latin typeface="Didact Gothic" panose="020B0604020202020204" charset="0"/>
              </a:rPr>
              <a:t>173</a:t>
            </a:r>
          </a:p>
          <a:p>
            <a:pPr marL="127000" indent="0">
              <a:buNone/>
            </a:pPr>
            <a:r>
              <a:rPr lang="es-CL" sz="2400" dirty="0">
                <a:solidFill>
                  <a:schemeClr val="tx1"/>
                </a:solidFill>
                <a:latin typeface="Didact Gothic" panose="020B0604020202020204" charset="0"/>
              </a:rPr>
              <a:t>Total Nacional: </a:t>
            </a:r>
            <a:r>
              <a:rPr lang="es-CL" sz="2400" b="1" dirty="0">
                <a:solidFill>
                  <a:schemeClr val="tx1"/>
                </a:solidFill>
                <a:latin typeface="Didact Gothic" panose="020B0604020202020204" charset="0"/>
              </a:rPr>
              <a:t>757**</a:t>
            </a:r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>
                <a:latin typeface="Raleway Light" panose="020B0604020202020204" charset="0"/>
              </a:rPr>
              <a:pPr algn="ctr"/>
              <a:t>4</a:t>
            </a:fld>
            <a:endParaRPr>
              <a:latin typeface="Raleway Light" panose="020B060402020202020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935E56-D685-4B21-A078-83CAE3594B72}"/>
              </a:ext>
            </a:extLst>
          </p:cNvPr>
          <p:cNvSpPr txBox="1"/>
          <p:nvPr/>
        </p:nvSpPr>
        <p:spPr>
          <a:xfrm>
            <a:off x="234203" y="5626896"/>
            <a:ext cx="4104167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CL" sz="900">
                <a:solidFill>
                  <a:schemeClr val="bg2">
                    <a:lumMod val="75000"/>
                  </a:schemeClr>
                </a:solidFill>
                <a:latin typeface="Raleway Light"/>
              </a:rPr>
              <a:t>*Incluye 5 relves en construcción. </a:t>
            </a:r>
            <a:endParaRPr lang="es-CL" sz="900">
              <a:solidFill>
                <a:schemeClr val="bg2">
                  <a:lumMod val="75000"/>
                </a:schemeClr>
              </a:solidFill>
              <a:latin typeface="Raleway Light" panose="020B0604020202020204" charset="0"/>
            </a:endParaRPr>
          </a:p>
          <a:p>
            <a:r>
              <a:rPr lang="es-CL" sz="900">
                <a:solidFill>
                  <a:schemeClr val="bg2">
                    <a:lumMod val="75000"/>
                  </a:schemeClr>
                </a:solidFill>
                <a:latin typeface="Raleway Light"/>
              </a:rPr>
              <a:t>*</a:t>
            </a:r>
            <a:r>
              <a:rPr lang="es-CL" sz="900">
                <a:solidFill>
                  <a:srgbClr val="FF0000"/>
                </a:solidFill>
                <a:latin typeface="Raleway Light"/>
              </a:rPr>
              <a:t>*Fuente: Catastro Sernageomin 2020</a:t>
            </a:r>
          </a:p>
          <a:p>
            <a:endParaRPr lang="es-CL" sz="900">
              <a:solidFill>
                <a:schemeClr val="bg2">
                  <a:lumMod val="75000"/>
                </a:schemeClr>
              </a:solidFill>
              <a:latin typeface="Raleway Light" panose="020B060402020202020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2C81E45-AF05-4BE1-8296-2783CA866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737"/>
                    </a14:imgEffect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0910" t="1565" r="-71959" b="-32"/>
          <a:stretch/>
        </p:blipFill>
        <p:spPr>
          <a:xfrm>
            <a:off x="4400258" y="1517207"/>
            <a:ext cx="2967664" cy="4019766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4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34" name="Rectángulo 9">
            <a:extLst>
              <a:ext uri="{FF2B5EF4-FFF2-40B4-BE49-F238E27FC236}">
                <a16:creationId xmlns:a16="http://schemas.microsoft.com/office/drawing/2014/main" id="{70192E79-3F00-4703-B0F9-79BDB49BEB30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7B2897A3-BAA2-4CE2-BFD2-614A504F6D24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BBDF056-D0C0-447B-A291-F30F90A8B031}"/>
              </a:ext>
            </a:extLst>
          </p:cNvPr>
          <p:cNvSpPr/>
          <p:nvPr/>
        </p:nvSpPr>
        <p:spPr>
          <a:xfrm>
            <a:off x="7083751" y="5868822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F2009E16-5BCB-4E0F-81B2-CA30BA28F400}"/>
              </a:ext>
            </a:extLst>
          </p:cNvPr>
          <p:cNvSpPr/>
          <p:nvPr/>
        </p:nvSpPr>
        <p:spPr>
          <a:xfrm>
            <a:off x="7652092" y="5868822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41B1D9EB-DE7C-4210-B59E-AE53C0633D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9044252"/>
              </p:ext>
            </p:extLst>
          </p:nvPr>
        </p:nvGraphicFramePr>
        <p:xfrm>
          <a:off x="399494" y="3602181"/>
          <a:ext cx="4531094" cy="214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Google Shape;128;p18">
            <a:extLst>
              <a:ext uri="{FF2B5EF4-FFF2-40B4-BE49-F238E27FC236}">
                <a16:creationId xmlns:a16="http://schemas.microsoft.com/office/drawing/2014/main" id="{1018554D-18D9-479B-A404-B214A13381D7}"/>
              </a:ext>
            </a:extLst>
          </p:cNvPr>
          <p:cNvSpPr txBox="1">
            <a:spLocks/>
          </p:cNvSpPr>
          <p:nvPr/>
        </p:nvSpPr>
        <p:spPr>
          <a:xfrm>
            <a:off x="6687119" y="4092064"/>
            <a:ext cx="2201242" cy="1444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 b="0" i="0" u="none" strike="noStrike" cap="none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 b="0" i="0" u="none" strike="noStrike" cap="none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 b="0" i="0" u="none" strike="noStrike" cap="none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 b="0" i="0" u="none" strike="noStrike" cap="none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 b="0" i="0" u="none" strike="noStrike" cap="none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 b="0" i="0" u="none" strike="noStrike" cap="none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 b="0" i="0" u="none" strike="noStrike" cap="none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 b="0" i="0" u="none" strike="noStrike" cap="none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 b="0" i="0" u="none" strike="noStrike" cap="none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r>
              <a:rPr lang="es-CL" b="1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I Región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: 8</a:t>
            </a: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r>
              <a:rPr lang="es-CL" b="1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II Región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: 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</a:rPr>
              <a:t>52</a:t>
            </a: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r>
              <a:rPr lang="es-CL" b="1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III Región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: 168 </a:t>
            </a: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r>
              <a:rPr lang="es-CL" b="1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IV Región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: 389 </a:t>
            </a: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r>
              <a:rPr lang="es-CL" b="1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V Región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: 80</a:t>
            </a: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r>
              <a:rPr lang="es-CL" b="1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RM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: 26</a:t>
            </a: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r>
              <a:rPr lang="es-CL" b="1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VI Región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: 19</a:t>
            </a: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r>
              <a:rPr lang="es-CL" b="1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VII Región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: 6</a:t>
            </a: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r>
              <a:rPr lang="es-CL" b="1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XI Región</a:t>
            </a:r>
            <a:r>
              <a:rPr lang="es-CL">
                <a:solidFill>
                  <a:schemeClr val="tx1"/>
                </a:solidFill>
                <a:latin typeface="Didact Gothic" panose="020B0604020202020204" charset="0"/>
                <a:sym typeface="Arial"/>
              </a:rPr>
              <a:t>: 9</a:t>
            </a: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endParaRPr lang="es-CL" sz="1800">
              <a:solidFill>
                <a:schemeClr val="tx1"/>
              </a:solidFill>
              <a:latin typeface="Didact Gothic" panose="020B0604020202020204" charset="0"/>
              <a:sym typeface="Arial"/>
            </a:endParaRP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endParaRPr lang="es-CL" sz="1800">
              <a:solidFill>
                <a:schemeClr val="tx1"/>
              </a:solidFill>
              <a:latin typeface="Didact Gothic" panose="020B0604020202020204" charset="0"/>
              <a:sym typeface="Arial"/>
            </a:endParaRP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endParaRPr lang="es-CL" sz="1800">
              <a:solidFill>
                <a:schemeClr val="tx1"/>
              </a:solidFill>
              <a:latin typeface="Didact Gothic" panose="020B0604020202020204" charset="0"/>
              <a:sym typeface="Arial"/>
            </a:endParaRP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endParaRPr lang="es-CL" sz="1800">
              <a:solidFill>
                <a:schemeClr val="tx1"/>
              </a:solidFill>
              <a:latin typeface="Didact Gothic" panose="020B0604020202020204" charset="0"/>
              <a:sym typeface="Arial"/>
            </a:endParaRP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endParaRPr lang="es-CL" sz="1800">
              <a:solidFill>
                <a:schemeClr val="tx1"/>
              </a:solidFill>
              <a:latin typeface="Didact Gothic" panose="020B0604020202020204" charset="0"/>
              <a:sym typeface="Arial"/>
            </a:endParaRP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endParaRPr lang="es-CL" sz="1800">
              <a:solidFill>
                <a:schemeClr val="tx1"/>
              </a:solidFill>
              <a:latin typeface="Didact Gothic" panose="020B0604020202020204" charset="0"/>
              <a:sym typeface="Arial"/>
            </a:endParaRP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endParaRPr lang="es-CL" sz="1800">
              <a:solidFill>
                <a:schemeClr val="tx1"/>
              </a:solidFill>
              <a:latin typeface="Didact Gothic" panose="020B0604020202020204" charset="0"/>
            </a:endParaRPr>
          </a:p>
          <a:p>
            <a:pPr algn="l" defTabSz="1219170">
              <a:spcBef>
                <a:spcPts val="800"/>
              </a:spcBef>
              <a:buClr>
                <a:srgbClr val="000000"/>
              </a:buClr>
              <a:buSzTx/>
              <a:defRPr/>
            </a:pPr>
            <a:endParaRPr lang="es-CL" sz="1800">
              <a:solidFill>
                <a:schemeClr val="tx1"/>
              </a:solidFill>
              <a:latin typeface="Didact Gothic" panose="020B0604020202020204" charset="0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5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5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1" name="Imagen 100">
            <a:extLst>
              <a:ext uri="{FF2B5EF4-FFF2-40B4-BE49-F238E27FC236}">
                <a16:creationId xmlns:a16="http://schemas.microsoft.com/office/drawing/2014/main" id="{D15D8298-8B25-410F-B5FC-227EC00C8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4" y="1128065"/>
            <a:ext cx="785364" cy="711736"/>
          </a:xfrm>
          <a:prstGeom prst="rect">
            <a:avLst/>
          </a:prstGeom>
        </p:spPr>
      </p:pic>
      <p:sp>
        <p:nvSpPr>
          <p:cNvPr id="107" name="Google Shape;169;p25">
            <a:extLst>
              <a:ext uri="{FF2B5EF4-FFF2-40B4-BE49-F238E27FC236}">
                <a16:creationId xmlns:a16="http://schemas.microsoft.com/office/drawing/2014/main" id="{7A9B213D-F5CD-4F33-9529-BE973C386B57}"/>
              </a:ext>
            </a:extLst>
          </p:cNvPr>
          <p:cNvSpPr txBox="1">
            <a:spLocks/>
          </p:cNvSpPr>
          <p:nvPr/>
        </p:nvSpPr>
        <p:spPr>
          <a:xfrm flipH="1">
            <a:off x="874059" y="2330336"/>
            <a:ext cx="7395882" cy="219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Didact Gothic"/>
              <a:buChar char="∙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s-CL" sz="24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  <a:sym typeface="Oswald Regular"/>
              </a:rPr>
              <a:t>MODERNIZACIÓN DEL DS248 - REGLAMENTO PARA LA APROBACION DE PROYECTOS DE DISEÑO, CONSTRUCCION, OPERACION Y CIERRE DE LOS DEPOSITOS DE RELAVES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B4C2AB0-CF7B-4A5C-986B-50C68CBBE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420" y="1097397"/>
            <a:ext cx="808655" cy="7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1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6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6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" name="Google Shape;762;p39">
            <a:extLst>
              <a:ext uri="{FF2B5EF4-FFF2-40B4-BE49-F238E27FC236}">
                <a16:creationId xmlns:a16="http://schemas.microsoft.com/office/drawing/2014/main" id="{D7B21ADB-51BA-41F3-849E-18EAAB650777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15" name="Google Shape;763;p39">
              <a:extLst>
                <a:ext uri="{FF2B5EF4-FFF2-40B4-BE49-F238E27FC236}">
                  <a16:creationId xmlns:a16="http://schemas.microsoft.com/office/drawing/2014/main" id="{6698CD80-1D25-41AC-A470-43F21CA45455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764;p39">
              <a:extLst>
                <a:ext uri="{FF2B5EF4-FFF2-40B4-BE49-F238E27FC236}">
                  <a16:creationId xmlns:a16="http://schemas.microsoft.com/office/drawing/2014/main" id="{AAEFF10B-A92E-42A6-AA2D-0A378C2F05AE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765;p39">
              <a:extLst>
                <a:ext uri="{FF2B5EF4-FFF2-40B4-BE49-F238E27FC236}">
                  <a16:creationId xmlns:a16="http://schemas.microsoft.com/office/drawing/2014/main" id="{DCFC2524-EA8D-420B-AACA-B841980C90B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218CB6A3-0E7A-4F84-AFFD-B7ACD074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4" y="1128065"/>
            <a:ext cx="785364" cy="71173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D1B8C35-5D3B-404C-9878-0264B3D6C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420" y="1097397"/>
            <a:ext cx="808655" cy="75418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81FC7DA-A850-459E-A6B7-A210A5FE646B}"/>
              </a:ext>
            </a:extLst>
          </p:cNvPr>
          <p:cNvSpPr/>
          <p:nvPr/>
        </p:nvSpPr>
        <p:spPr>
          <a:xfrm>
            <a:off x="1075505" y="1159111"/>
            <a:ext cx="671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  <a:defRPr/>
            </a:pPr>
            <a:r>
              <a:rPr lang="es-CL" sz="28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  <a:sym typeface="Didact Gothic"/>
              </a:rPr>
              <a:t>Filosofía del nuevo DS248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CEF7173-77E6-4015-B40F-60F888EFBA79}"/>
              </a:ext>
            </a:extLst>
          </p:cNvPr>
          <p:cNvGraphicFramePr/>
          <p:nvPr/>
        </p:nvGraphicFramePr>
        <p:xfrm>
          <a:off x="1516157" y="17620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442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7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7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2CF7AB3-DC65-41B5-A47D-033EBD6C569D}"/>
              </a:ext>
            </a:extLst>
          </p:cNvPr>
          <p:cNvSpPr/>
          <p:nvPr/>
        </p:nvSpPr>
        <p:spPr>
          <a:xfrm>
            <a:off x="172302" y="857250"/>
            <a:ext cx="8570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Aft>
                <a:spcPts val="1600"/>
              </a:spcAft>
              <a:buClr>
                <a:srgbClr val="000000"/>
              </a:buClr>
              <a:defRPr/>
            </a:pPr>
            <a:r>
              <a:rPr lang="es-CL" sz="20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  <a:sym typeface="Didact Gothic"/>
              </a:rPr>
              <a:t>1. Clasificación de los depósitos de relave por su nivel de consecuencias (Bajo, Medio, Alto o Muy Alto)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715C5E8-865D-496F-B903-C1BF1202DFF0}"/>
              </a:ext>
            </a:extLst>
          </p:cNvPr>
          <p:cNvGraphicFramePr>
            <a:graphicFrameLocks noGrp="1"/>
          </p:cNvGraphicFramePr>
          <p:nvPr/>
        </p:nvGraphicFramePr>
        <p:xfrm>
          <a:off x="172301" y="1594111"/>
          <a:ext cx="8733572" cy="4074006"/>
        </p:xfrm>
        <a:graphic>
          <a:graphicData uri="http://schemas.openxmlformats.org/drawingml/2006/table">
            <a:tbl>
              <a:tblPr/>
              <a:tblGrid>
                <a:gridCol w="1954574">
                  <a:extLst>
                    <a:ext uri="{9D8B030D-6E8A-4147-A177-3AD203B41FA5}">
                      <a16:colId xmlns:a16="http://schemas.microsoft.com/office/drawing/2014/main" val="2767300222"/>
                    </a:ext>
                  </a:extLst>
                </a:gridCol>
                <a:gridCol w="1816583">
                  <a:extLst>
                    <a:ext uri="{9D8B030D-6E8A-4147-A177-3AD203B41FA5}">
                      <a16:colId xmlns:a16="http://schemas.microsoft.com/office/drawing/2014/main" val="3157349073"/>
                    </a:ext>
                  </a:extLst>
                </a:gridCol>
                <a:gridCol w="1704793">
                  <a:extLst>
                    <a:ext uri="{9D8B030D-6E8A-4147-A177-3AD203B41FA5}">
                      <a16:colId xmlns:a16="http://schemas.microsoft.com/office/drawing/2014/main" val="2986080108"/>
                    </a:ext>
                  </a:extLst>
                </a:gridCol>
                <a:gridCol w="1704793">
                  <a:extLst>
                    <a:ext uri="{9D8B030D-6E8A-4147-A177-3AD203B41FA5}">
                      <a16:colId xmlns:a16="http://schemas.microsoft.com/office/drawing/2014/main" val="813738256"/>
                    </a:ext>
                  </a:extLst>
                </a:gridCol>
                <a:gridCol w="1552829">
                  <a:extLst>
                    <a:ext uri="{9D8B030D-6E8A-4147-A177-3AD203B41FA5}">
                      <a16:colId xmlns:a16="http://schemas.microsoft.com/office/drawing/2014/main" val="3170720261"/>
                    </a:ext>
                  </a:extLst>
                </a:gridCol>
              </a:tblGrid>
              <a:tr h="277704">
                <a:tc rowSpan="2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 Criterio de impacto o daño en el área de inundación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Nivel de Consecuencias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390547"/>
                  </a:ext>
                </a:extLst>
              </a:tr>
              <a:tr h="27770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Bajo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Medio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Alto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Muy Alto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842239"/>
                  </a:ext>
                </a:extLst>
              </a:tr>
              <a:tr h="2777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5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Número de personas a evacuar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9690" algn="ctr">
                        <a:lnSpc>
                          <a:spcPct val="107000"/>
                        </a:lnSpc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0-10 personas 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9690" algn="ctr">
                        <a:lnSpc>
                          <a:spcPct val="107000"/>
                        </a:lnSpc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11-100 personas 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9690" algn="ctr">
                        <a:lnSpc>
                          <a:spcPct val="107000"/>
                        </a:lnSpc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101-1000 personas 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9690" algn="ctr">
                        <a:lnSpc>
                          <a:spcPct val="107000"/>
                        </a:lnSpc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&gt; 1000 personas  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028013"/>
                  </a:ext>
                </a:extLst>
              </a:tr>
              <a:tr h="14815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L" sz="105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Daño </a:t>
                      </a:r>
                      <a:r>
                        <a:rPr lang="es-CL" sz="1050" b="1" i="0" u="none" strike="noStrike" cap="none" err="1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inhabilitante</a:t>
                      </a:r>
                      <a:r>
                        <a:rPr lang="es-CL" sz="105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 de infraestructura 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9690" algn="ctr">
                        <a:lnSpc>
                          <a:spcPct val="107000"/>
                        </a:lnSpc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Servicios e infraestructura menor (caminos de acceso locales o rurales, línea de transmisión, etc.)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9690" algn="ctr">
                        <a:lnSpc>
                          <a:spcPct val="107000"/>
                        </a:lnSpc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Servicios e infraestructura de importancia comunal (carreteras, empresas, sanitarias, etc.)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9690" algn="ctr">
                        <a:lnSpc>
                          <a:spcPct val="107000"/>
                        </a:lnSpc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Servicios e infraestructura de importancia regional (carreteras interurbanas, hospitales, parque industrial, redes de agua potable, centrales generadoras de energía, etc.)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9690" algn="ctr">
                        <a:lnSpc>
                          <a:spcPct val="107000"/>
                        </a:lnSpc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Servicios e infraestructura de importancia nacional (autopista, líneas férreas, complejo industrial, transmisión eléctrica, embalses o presas, etc.)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339734"/>
                  </a:ext>
                </a:extLst>
              </a:tr>
              <a:tr h="277704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Área de Inundación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&lt;1km2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&lt;5km2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&lt;20km2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≥20 km2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600046"/>
                  </a:ext>
                </a:extLst>
              </a:tr>
              <a:tr h="1481595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Pérdida o deterioro del medio ambiente y ecosistemas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Material derramado no afecta a cuerpos de agua superficiales, suelos, ni a áreas colocadas bajo protección oficial1. 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Material derramado afecta a cuerpos de agua superficiales con usuarios identificados; </a:t>
                      </a:r>
                    </a:p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áreas colocadas bajo protección oficial. 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Material derramado afecta a cuerpos de aguas superficiales con usuarios identificados;  áreas colocadas bajo protección oficial. 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>
                          <a:solidFill>
                            <a:schemeClr val="tx1"/>
                          </a:solidFill>
                          <a:effectLst/>
                          <a:latin typeface="Didact Gothic" panose="020B060402020202020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Material derramado afecta a cuerpos de aguas superficiales con usuarios identificados y que tienen usos antrópicos relevantes; áreas colocadas bajo protección oficial. </a:t>
                      </a:r>
                    </a:p>
                  </a:txBody>
                  <a:tcPr marL="45469" marR="45469" marT="56836" marB="568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07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55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8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8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5320316-E284-45BB-9156-FFD4F6A52E82}"/>
              </a:ext>
            </a:extLst>
          </p:cNvPr>
          <p:cNvGraphicFramePr>
            <a:graphicFrameLocks noGrp="1"/>
          </p:cNvGraphicFramePr>
          <p:nvPr/>
        </p:nvGraphicFramePr>
        <p:xfrm>
          <a:off x="221398" y="1755922"/>
          <a:ext cx="8391745" cy="4110612"/>
        </p:xfrm>
        <a:graphic>
          <a:graphicData uri="http://schemas.openxmlformats.org/drawingml/2006/table">
            <a:tbl>
              <a:tblPr/>
              <a:tblGrid>
                <a:gridCol w="2502418">
                  <a:extLst>
                    <a:ext uri="{9D8B030D-6E8A-4147-A177-3AD203B41FA5}">
                      <a16:colId xmlns:a16="http://schemas.microsoft.com/office/drawing/2014/main" val="990656394"/>
                    </a:ext>
                  </a:extLst>
                </a:gridCol>
                <a:gridCol w="1476947">
                  <a:extLst>
                    <a:ext uri="{9D8B030D-6E8A-4147-A177-3AD203B41FA5}">
                      <a16:colId xmlns:a16="http://schemas.microsoft.com/office/drawing/2014/main" val="3700158626"/>
                    </a:ext>
                  </a:extLst>
                </a:gridCol>
                <a:gridCol w="1470234">
                  <a:extLst>
                    <a:ext uri="{9D8B030D-6E8A-4147-A177-3AD203B41FA5}">
                      <a16:colId xmlns:a16="http://schemas.microsoft.com/office/drawing/2014/main" val="3116093809"/>
                    </a:ext>
                  </a:extLst>
                </a:gridCol>
                <a:gridCol w="1471912">
                  <a:extLst>
                    <a:ext uri="{9D8B030D-6E8A-4147-A177-3AD203B41FA5}">
                      <a16:colId xmlns:a16="http://schemas.microsoft.com/office/drawing/2014/main" val="1317946061"/>
                    </a:ext>
                  </a:extLst>
                </a:gridCol>
                <a:gridCol w="1470234">
                  <a:extLst>
                    <a:ext uri="{9D8B030D-6E8A-4147-A177-3AD203B41FA5}">
                      <a16:colId xmlns:a16="http://schemas.microsoft.com/office/drawing/2014/main" val="597168841"/>
                    </a:ext>
                  </a:extLst>
                </a:gridCol>
              </a:tblGrid>
              <a:tr h="3277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Clasificación por Envergadura del Depósito de Relaves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Nivel de Consecuencias 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880536"/>
                  </a:ext>
                </a:extLst>
              </a:tr>
              <a:tr h="32777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Bajo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Medio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Alto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solidFill>
                            <a:srgbClr val="000000"/>
                          </a:solidFill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Muy Alto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730963"/>
                  </a:ext>
                </a:extLst>
              </a:tr>
              <a:tr h="744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err="1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s-CL" sz="1400" baseline="-25000" err="1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máx</a:t>
                      </a: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≤ 5 m 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Volumen almacenado menor o igual a 50.000 m</a:t>
                      </a:r>
                      <a:r>
                        <a:rPr lang="es-CL" sz="1400" baseline="300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4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3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2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1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875223"/>
                  </a:ext>
                </a:extLst>
              </a:tr>
              <a:tr h="744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 m ≤ </a:t>
                      </a:r>
                      <a:r>
                        <a:rPr lang="es-CL" sz="1400" err="1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s-CL" sz="1400" baseline="-25000" err="1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máx</a:t>
                      </a: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≤ 15 m 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Volumen almacenado menor o igual a 1.500.000 m</a:t>
                      </a:r>
                      <a:r>
                        <a:rPr lang="es-CL" sz="1400" baseline="300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3</a:t>
                      </a:r>
                      <a:r>
                        <a:rPr lang="es-CL" sz="1400" baseline="300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4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3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2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1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404530"/>
                  </a:ext>
                </a:extLst>
              </a:tr>
              <a:tr h="744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15 m &lt; </a:t>
                      </a:r>
                      <a:r>
                        <a:rPr lang="es-CL" sz="1400" err="1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s-CL" sz="1400" baseline="-25000" err="1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máx</a:t>
                      </a: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≤ 60 m 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Volumen almacenado menor o igual a 60.000.000 m</a:t>
                      </a:r>
                      <a:r>
                        <a:rPr lang="es-CL" sz="1400" baseline="300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2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2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1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1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375069"/>
                  </a:ext>
                </a:extLst>
              </a:tr>
              <a:tr h="744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err="1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s-CL" sz="1400" baseline="-25000" err="1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máx</a:t>
                      </a: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&gt; 60 m 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Volumen almacenado mayor a 60.000.000 m</a:t>
                      </a:r>
                      <a:r>
                        <a:rPr lang="es-CL" sz="1400" baseline="300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CL" sz="1400">
                        <a:effectLst/>
                        <a:latin typeface="Didact Gothic" panose="020B060402020202020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1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1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1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  <a:latin typeface="Didact Gothic" panose="020B060402020202020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Categoría 1</a:t>
                      </a:r>
                    </a:p>
                  </a:txBody>
                  <a:tcPr marL="50800" marR="508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286156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4F2441BD-35EE-43D0-A29C-9C8352488D35}"/>
              </a:ext>
            </a:extLst>
          </p:cNvPr>
          <p:cNvSpPr/>
          <p:nvPr/>
        </p:nvSpPr>
        <p:spPr>
          <a:xfrm>
            <a:off x="91442" y="924926"/>
            <a:ext cx="8521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  <a:defRPr/>
            </a:pPr>
            <a:r>
              <a:rPr lang="es-CL" sz="24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  <a:sym typeface="Didact Gothic"/>
              </a:rPr>
              <a:t>1.1.- Clasificación de los depósitos de relave por su nivel de consecuencias y por su tamaño</a:t>
            </a:r>
          </a:p>
        </p:txBody>
      </p:sp>
    </p:spTree>
    <p:extLst>
      <p:ext uri="{BB962C8B-B14F-4D97-AF65-F5344CB8AC3E}">
        <p14:creationId xmlns:p14="http://schemas.microsoft.com/office/powerpoint/2010/main" val="2957275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593575" y="567100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9</a:t>
            </a:fld>
            <a:endParaRPr/>
          </a:p>
        </p:txBody>
      </p:sp>
      <p:sp>
        <p:nvSpPr>
          <p:cNvPr id="13" name="Google Shape;111;p16">
            <a:extLst>
              <a:ext uri="{FF2B5EF4-FFF2-40B4-BE49-F238E27FC236}">
                <a16:creationId xmlns:a16="http://schemas.microsoft.com/office/drawing/2014/main" id="{ABAB4A26-2851-4732-9F54-86E445D4E146}"/>
              </a:ext>
            </a:extLst>
          </p:cNvPr>
          <p:cNvSpPr txBox="1">
            <a:spLocks/>
          </p:cNvSpPr>
          <p:nvPr/>
        </p:nvSpPr>
        <p:spPr>
          <a:xfrm>
            <a:off x="7307843" y="6892976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fld id="{00000000-1234-1234-1234-123412341234}" type="slidenum">
              <a:rPr lang="en" sz="700">
                <a:latin typeface="Raleway Light" panose="020B0604020202020204" charset="0"/>
              </a:rPr>
              <a:pPr/>
              <a:t>9</a:t>
            </a:fld>
            <a:endParaRPr lang="en" sz="700">
              <a:latin typeface="Raleway Light" panose="020B0604020202020204" charset="0"/>
            </a:endParaRPr>
          </a:p>
        </p:txBody>
      </p:sp>
      <p:sp>
        <p:nvSpPr>
          <p:cNvPr id="22" name="Rectángulo 9">
            <a:extLst>
              <a:ext uri="{FF2B5EF4-FFF2-40B4-BE49-F238E27FC236}">
                <a16:creationId xmlns:a16="http://schemas.microsoft.com/office/drawing/2014/main" id="{067DF0B7-0D2E-4329-84C0-314AC293D0A7}"/>
              </a:ext>
            </a:extLst>
          </p:cNvPr>
          <p:cNvSpPr/>
          <p:nvPr/>
        </p:nvSpPr>
        <p:spPr>
          <a:xfrm>
            <a:off x="7083751" y="5851334"/>
            <a:ext cx="568342" cy="149417"/>
          </a:xfrm>
          <a:prstGeom prst="rect">
            <a:avLst/>
          </a:prstGeom>
          <a:solidFill>
            <a:srgbClr val="115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900CF13-9108-42DD-BBF6-CA36B4178286}"/>
              </a:ext>
            </a:extLst>
          </p:cNvPr>
          <p:cNvSpPr/>
          <p:nvPr/>
        </p:nvSpPr>
        <p:spPr>
          <a:xfrm>
            <a:off x="7652092" y="5851334"/>
            <a:ext cx="1092164" cy="149417"/>
          </a:xfrm>
          <a:prstGeom prst="rect">
            <a:avLst/>
          </a:prstGeom>
          <a:solidFill>
            <a:srgbClr val="E224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endParaRPr lang="es-E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oogle Shape;762;p39">
            <a:extLst>
              <a:ext uri="{FF2B5EF4-FFF2-40B4-BE49-F238E27FC236}">
                <a16:creationId xmlns:a16="http://schemas.microsoft.com/office/drawing/2014/main" id="{F46FF529-9AC2-4280-B489-4A5A26F6B1DA}"/>
              </a:ext>
            </a:extLst>
          </p:cNvPr>
          <p:cNvGrpSpPr/>
          <p:nvPr/>
        </p:nvGrpSpPr>
        <p:grpSpPr>
          <a:xfrm>
            <a:off x="4419771" y="1673778"/>
            <a:ext cx="304208" cy="370967"/>
            <a:chOff x="1268550" y="929175"/>
            <a:chExt cx="407950" cy="497475"/>
          </a:xfrm>
          <a:solidFill>
            <a:schemeClr val="bg1"/>
          </a:solidFill>
        </p:grpSpPr>
        <p:sp>
          <p:nvSpPr>
            <p:cNvPr id="20" name="Google Shape;763;p39">
              <a:extLst>
                <a:ext uri="{FF2B5EF4-FFF2-40B4-BE49-F238E27FC236}">
                  <a16:creationId xmlns:a16="http://schemas.microsoft.com/office/drawing/2014/main" id="{6CA7653C-EF42-4511-90EF-FD5DE4AA7B48}"/>
                </a:ext>
              </a:extLst>
            </p:cNvPr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764;p39">
              <a:extLst>
                <a:ext uri="{FF2B5EF4-FFF2-40B4-BE49-F238E27FC236}">
                  <a16:creationId xmlns:a16="http://schemas.microsoft.com/office/drawing/2014/main" id="{02148116-9CE0-4079-90CF-5A4AAC1E1A00}"/>
                </a:ext>
              </a:extLst>
            </p:cNvPr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5;p39">
              <a:extLst>
                <a:ext uri="{FF2B5EF4-FFF2-40B4-BE49-F238E27FC236}">
                  <a16:creationId xmlns:a16="http://schemas.microsoft.com/office/drawing/2014/main" id="{051688DD-DBBE-43CD-A799-71F81455F3E2}"/>
                </a:ext>
              </a:extLst>
            </p:cNvPr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" name="Google Shape;394;p33">
            <a:extLst>
              <a:ext uri="{FF2B5EF4-FFF2-40B4-BE49-F238E27FC236}">
                <a16:creationId xmlns:a16="http://schemas.microsoft.com/office/drawing/2014/main" id="{641BCCBB-B12E-404D-A6A6-93CD360460C5}"/>
              </a:ext>
            </a:extLst>
          </p:cNvPr>
          <p:cNvSpPr txBox="1">
            <a:spLocks/>
          </p:cNvSpPr>
          <p:nvPr/>
        </p:nvSpPr>
        <p:spPr>
          <a:xfrm>
            <a:off x="3958710" y="2000581"/>
            <a:ext cx="464436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■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■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74957"/>
              </a:buClr>
              <a:buSzPts val="1200"/>
              <a:buFont typeface="Didact Gothic"/>
              <a:buChar char="■"/>
              <a:defRPr sz="1200" b="0" i="0" u="none" strike="noStrike" cap="none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just" defTabSz="914400">
              <a:buNone/>
              <a:defRPr/>
            </a:pPr>
            <a:r>
              <a:rPr lang="es-CL" sz="2000" b="1" kern="0">
                <a:solidFill>
                  <a:schemeClr val="tx1"/>
                </a:solidFill>
              </a:rPr>
              <a:t>2.1 Modelo de Gobernanza: </a:t>
            </a:r>
          </a:p>
          <a:p>
            <a:pPr marL="1255713" lvl="2" indent="-266700" algn="just" defTabSz="914400">
              <a:buFont typeface="Arial" panose="020B0604020202020204" pitchFamily="34" charset="0"/>
              <a:buChar char="•"/>
              <a:defRPr/>
            </a:pPr>
            <a:r>
              <a:rPr lang="es-CL" sz="1600" b="1" kern="0">
                <a:solidFill>
                  <a:schemeClr val="tx1"/>
                </a:solidFill>
              </a:rPr>
              <a:t>Estructura</a:t>
            </a:r>
            <a:r>
              <a:rPr lang="es-CL" sz="1600" kern="0">
                <a:solidFill>
                  <a:schemeClr val="tx1"/>
                </a:solidFill>
              </a:rPr>
              <a:t>  y </a:t>
            </a:r>
            <a:r>
              <a:rPr lang="es-CL" sz="1600" b="1" kern="0">
                <a:solidFill>
                  <a:schemeClr val="tx1"/>
                </a:solidFill>
              </a:rPr>
              <a:t>procesos</a:t>
            </a:r>
            <a:r>
              <a:rPr lang="es-CL" sz="1600" kern="0">
                <a:solidFill>
                  <a:schemeClr val="tx1"/>
                </a:solidFill>
              </a:rPr>
              <a:t> organizativos para al gestión de relaves desde el diseño hasta cierre. </a:t>
            </a:r>
          </a:p>
          <a:p>
            <a:pPr marL="1255713" lvl="2" indent="-357188" algn="just" defTabSz="914400">
              <a:buFont typeface="Arial" panose="020B0604020202020204" pitchFamily="34" charset="0"/>
              <a:buChar char="•"/>
              <a:defRPr/>
            </a:pPr>
            <a:r>
              <a:rPr lang="es-CL" sz="1600" kern="0">
                <a:solidFill>
                  <a:schemeClr val="tx1"/>
                </a:solidFill>
                <a:sym typeface="Arial"/>
              </a:rPr>
              <a:t>La estructura debe identificar </a:t>
            </a:r>
            <a:r>
              <a:rPr lang="es-CL" sz="1600" b="1" kern="0">
                <a:solidFill>
                  <a:schemeClr val="tx1"/>
                </a:solidFill>
                <a:sym typeface="Arial"/>
              </a:rPr>
              <a:t>responsabilidades</a:t>
            </a:r>
            <a:r>
              <a:rPr lang="es-CL" sz="1600" kern="0">
                <a:solidFill>
                  <a:schemeClr val="tx1"/>
                </a:solidFill>
                <a:sym typeface="Arial"/>
              </a:rPr>
              <a:t> y </a:t>
            </a:r>
            <a:r>
              <a:rPr lang="es-CL" sz="1600" b="1" kern="0">
                <a:solidFill>
                  <a:schemeClr val="tx1"/>
                </a:solidFill>
                <a:sym typeface="Arial"/>
              </a:rPr>
              <a:t>roles</a:t>
            </a:r>
            <a:r>
              <a:rPr lang="es-CL" sz="1600" kern="0">
                <a:solidFill>
                  <a:schemeClr val="tx1"/>
                </a:solidFill>
                <a:sym typeface="Arial"/>
              </a:rPr>
              <a:t> al interior de la empresa minera.</a:t>
            </a:r>
            <a:endParaRPr lang="es-CL" sz="1600" kern="0">
              <a:solidFill>
                <a:schemeClr val="tx1"/>
              </a:solidFill>
            </a:endParaRPr>
          </a:p>
          <a:p>
            <a:pPr marL="0" indent="0" defTabSz="914400">
              <a:spcAft>
                <a:spcPts val="1600"/>
              </a:spcAft>
              <a:buNone/>
              <a:defRPr/>
            </a:pPr>
            <a:endParaRPr lang="es-CL" kern="0">
              <a:solidFill>
                <a:srgbClr val="466269"/>
              </a:solidFill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D929121-59BA-4266-A6EA-728350109380}"/>
              </a:ext>
            </a:extLst>
          </p:cNvPr>
          <p:cNvGraphicFramePr/>
          <p:nvPr/>
        </p:nvGraphicFramePr>
        <p:xfrm>
          <a:off x="457198" y="2578381"/>
          <a:ext cx="3501512" cy="2342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11E84522-3776-4FFB-9724-18551B3BA81D}"/>
              </a:ext>
            </a:extLst>
          </p:cNvPr>
          <p:cNvSpPr/>
          <p:nvPr/>
        </p:nvSpPr>
        <p:spPr>
          <a:xfrm>
            <a:off x="1051160" y="1128066"/>
            <a:ext cx="6782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Aft>
                <a:spcPts val="1600"/>
              </a:spcAft>
              <a:defRPr/>
            </a:pPr>
            <a:r>
              <a:rPr lang="es-CL" sz="2400" b="1">
                <a:solidFill>
                  <a:srgbClr val="006CB7"/>
                </a:solidFill>
                <a:latin typeface="Didact Gothic" panose="020B0604020202020204" charset="0"/>
                <a:ea typeface="ヒラギノ角ゴ Pro W3" charset="-128"/>
                <a:cs typeface="Didact Gothic" panose="020B0604020202020204" charset="0"/>
                <a:sym typeface="Didact Gothic"/>
              </a:rPr>
              <a:t>2. Nuevo Sistema de Gestión de Depósitos de Relave (SGDR).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D2B790A-C837-4556-80D7-C3F65CD65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164" y="1128065"/>
            <a:ext cx="785364" cy="7117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728BE7C-38E3-4DF9-84FA-8CD2DA5A7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4420" y="1097397"/>
            <a:ext cx="808655" cy="7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3025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2691</TotalTime>
  <Words>1496</Words>
  <Application>Microsoft Office PowerPoint</Application>
  <PresentationFormat>Presentación en pantalla (4:3)</PresentationFormat>
  <Paragraphs>316</Paragraphs>
  <Slides>19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Calibri</vt:lpstr>
      <vt:lpstr>Didact Gothic</vt:lpstr>
      <vt:lpstr>gobCL</vt:lpstr>
      <vt:lpstr>Oswald Regular</vt:lpstr>
      <vt:lpstr>Playfair Display</vt:lpstr>
      <vt:lpstr>Raleway Light</vt:lpstr>
      <vt:lpstr>Wingdings</vt:lpstr>
      <vt:lpstr>Custom Design</vt:lpstr>
      <vt:lpstr>Presentación de PowerPoint</vt:lpstr>
      <vt:lpstr>Presentación de PowerPoint</vt:lpstr>
      <vt:lpstr>Situación actual</vt:lpstr>
      <vt:lpstr>Depósitos de Relaves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Diego Salazar</dc:creator>
  <cp:lastModifiedBy>Gullibert Alcides Novoa Godoy</cp:lastModifiedBy>
  <cp:revision>116</cp:revision>
  <dcterms:created xsi:type="dcterms:W3CDTF">2014-07-08T15:42:06Z</dcterms:created>
  <dcterms:modified xsi:type="dcterms:W3CDTF">2022-01-26T18:12:11Z</dcterms:modified>
</cp:coreProperties>
</file>