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12.xml" ContentType="application/vnd.openxmlformats-officedocument.theme+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4.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6.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107.xml" ContentType="application/vnd.openxmlformats-officedocument.presentationml.slideLayout+xml"/>
  <Override PartName="/ppt/theme/theme17.xml" ContentType="application/vnd.openxmlformats-officedocument.theme+xml"/>
  <Override PartName="/ppt/tags/tag29.xml" ContentType="application/vnd.openxmlformats-officedocument.presentationml.tags+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1" r:id="rId2"/>
    <p:sldMasterId id="2147484137" r:id="rId3"/>
    <p:sldMasterId id="2147484368" r:id="rId4"/>
    <p:sldMasterId id="2147484582" r:id="rId5"/>
    <p:sldMasterId id="2147484584" r:id="rId6"/>
    <p:sldMasterId id="2147484599" r:id="rId7"/>
    <p:sldMasterId id="2147484685" r:id="rId8"/>
    <p:sldMasterId id="2147484790" r:id="rId9"/>
    <p:sldMasterId id="2147485017" r:id="rId10"/>
    <p:sldMasterId id="2147485022" r:id="rId11"/>
    <p:sldMasterId id="2147485026" r:id="rId12"/>
    <p:sldMasterId id="2147485376" r:id="rId13"/>
    <p:sldMasterId id="2147485542" r:id="rId14"/>
    <p:sldMasterId id="2147485687" r:id="rId15"/>
    <p:sldMasterId id="2147485715" r:id="rId16"/>
    <p:sldMasterId id="2147485788" r:id="rId17"/>
  </p:sldMasterIdLst>
  <p:notesMasterIdLst>
    <p:notesMasterId r:id="rId24"/>
  </p:notesMasterIdLst>
  <p:handoutMasterIdLst>
    <p:handoutMasterId r:id="rId25"/>
  </p:handoutMasterIdLst>
  <p:sldIdLst>
    <p:sldId id="2101" r:id="rId18"/>
    <p:sldId id="1325" r:id="rId19"/>
    <p:sldId id="1322" r:id="rId20"/>
    <p:sldId id="1323" r:id="rId21"/>
    <p:sldId id="1324" r:id="rId22"/>
    <p:sldId id="2102" r:id="rId23"/>
  </p:sldIdLst>
  <p:sldSz cx="9144000" cy="6858000" type="screen4x3"/>
  <p:notesSz cx="7315200" cy="96012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5">
          <p15:clr>
            <a:srgbClr val="A4A3A4"/>
          </p15:clr>
        </p15:guide>
        <p15:guide id="2" pos="2880">
          <p15:clr>
            <a:srgbClr val="A4A3A4"/>
          </p15:clr>
        </p15:guide>
        <p15:guide id="3" pos="575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 Valdebenito Ibaceta" initials="VVI"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84"/>
    <a:srgbClr val="FFFFCC"/>
    <a:srgbClr val="00778A"/>
    <a:srgbClr val="2E7D99"/>
    <a:srgbClr val="656563"/>
    <a:srgbClr val="555553"/>
    <a:srgbClr val="9BBB59"/>
    <a:srgbClr val="4D4D4D"/>
    <a:srgbClr val="000000"/>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0" autoAdjust="0"/>
    <p:restoredTop sz="87792" autoAdjust="0"/>
  </p:normalViewPr>
  <p:slideViewPr>
    <p:cSldViewPr snapToGrid="0" snapToObjects="1">
      <p:cViewPr varScale="1">
        <p:scale>
          <a:sx n="91" d="100"/>
          <a:sy n="91" d="100"/>
        </p:scale>
        <p:origin x="1416" y="96"/>
      </p:cViewPr>
      <p:guideLst>
        <p:guide orient="horz" pos="4025"/>
        <p:guide pos="2880"/>
        <p:guide pos="5759"/>
      </p:guideLst>
    </p:cSldViewPr>
  </p:slideViewPr>
  <p:outlineViewPr>
    <p:cViewPr>
      <p:scale>
        <a:sx n="33" d="100"/>
        <a:sy n="33" d="100"/>
      </p:scale>
      <p:origin x="0" y="9876"/>
    </p:cViewPr>
  </p:outlineViewPr>
  <p:notesTextViewPr>
    <p:cViewPr>
      <p:scale>
        <a:sx n="3" d="2"/>
        <a:sy n="3" d="2"/>
      </p:scale>
      <p:origin x="0" y="0"/>
    </p:cViewPr>
  </p:notesTextViewPr>
  <p:sorterViewPr>
    <p:cViewPr>
      <p:scale>
        <a:sx n="56" d="100"/>
        <a:sy n="56" d="100"/>
      </p:scale>
      <p:origin x="0" y="0"/>
    </p:cViewPr>
  </p:sorterViewPr>
  <p:notesViewPr>
    <p:cSldViewPr snapToGrid="0" snapToObjects="1">
      <p:cViewPr varScale="1">
        <p:scale>
          <a:sx n="88" d="100"/>
          <a:sy n="88" d="100"/>
        </p:scale>
        <p:origin x="-3696" y="-11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4.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79733"/>
          </a:xfrm>
          <a:prstGeom prst="rect">
            <a:avLst/>
          </a:prstGeom>
        </p:spPr>
        <p:txBody>
          <a:bodyPr vert="horz" lIns="94704" tIns="47352" rIns="94704" bIns="47352" rtlCol="0"/>
          <a:lstStyle>
            <a:lvl1pPr algn="l">
              <a:defRPr sz="1200"/>
            </a:lvl1pPr>
          </a:lstStyle>
          <a:p>
            <a:endParaRPr lang="es-CL" dirty="0"/>
          </a:p>
        </p:txBody>
      </p:sp>
      <p:sp>
        <p:nvSpPr>
          <p:cNvPr id="3" name="Date Placeholder 2"/>
          <p:cNvSpPr>
            <a:spLocks noGrp="1"/>
          </p:cNvSpPr>
          <p:nvPr>
            <p:ph type="dt" sz="quarter" idx="1"/>
          </p:nvPr>
        </p:nvSpPr>
        <p:spPr>
          <a:xfrm>
            <a:off x="4143737" y="0"/>
            <a:ext cx="3169810" cy="479733"/>
          </a:xfrm>
          <a:prstGeom prst="rect">
            <a:avLst/>
          </a:prstGeom>
        </p:spPr>
        <p:txBody>
          <a:bodyPr vert="horz" lIns="94704" tIns="47352" rIns="94704" bIns="47352" rtlCol="0"/>
          <a:lstStyle>
            <a:lvl1pPr algn="r">
              <a:defRPr sz="1200"/>
            </a:lvl1pPr>
          </a:lstStyle>
          <a:p>
            <a:fld id="{8FECFBC4-559C-4931-A631-6FF7A4F74664}" type="datetimeFigureOut">
              <a:rPr lang="es-CL" smtClean="0"/>
              <a:t>16-11-2018</a:t>
            </a:fld>
            <a:endParaRPr lang="es-CL" dirty="0"/>
          </a:p>
        </p:txBody>
      </p:sp>
      <p:sp>
        <p:nvSpPr>
          <p:cNvPr id="4" name="Footer Placeholder 3"/>
          <p:cNvSpPr>
            <a:spLocks noGrp="1"/>
          </p:cNvSpPr>
          <p:nvPr>
            <p:ph type="ftr" sz="quarter" idx="2"/>
          </p:nvPr>
        </p:nvSpPr>
        <p:spPr>
          <a:xfrm>
            <a:off x="0" y="9119830"/>
            <a:ext cx="3169810" cy="479733"/>
          </a:xfrm>
          <a:prstGeom prst="rect">
            <a:avLst/>
          </a:prstGeom>
        </p:spPr>
        <p:txBody>
          <a:bodyPr vert="horz" lIns="94704" tIns="47352" rIns="94704" bIns="47352" rtlCol="0" anchor="b"/>
          <a:lstStyle>
            <a:lvl1pPr algn="l">
              <a:defRPr sz="1200"/>
            </a:lvl1pPr>
          </a:lstStyle>
          <a:p>
            <a:endParaRPr lang="es-CL" dirty="0"/>
          </a:p>
        </p:txBody>
      </p:sp>
      <p:sp>
        <p:nvSpPr>
          <p:cNvPr id="5" name="Slide Number Placeholder 4"/>
          <p:cNvSpPr>
            <a:spLocks noGrp="1"/>
          </p:cNvSpPr>
          <p:nvPr>
            <p:ph type="sldNum" sz="quarter" idx="3"/>
          </p:nvPr>
        </p:nvSpPr>
        <p:spPr>
          <a:xfrm>
            <a:off x="4143737" y="9119830"/>
            <a:ext cx="3169810" cy="479733"/>
          </a:xfrm>
          <a:prstGeom prst="rect">
            <a:avLst/>
          </a:prstGeom>
        </p:spPr>
        <p:txBody>
          <a:bodyPr vert="horz" lIns="94704" tIns="47352" rIns="94704" bIns="47352" rtlCol="0" anchor="b"/>
          <a:lstStyle>
            <a:lvl1pPr algn="r">
              <a:defRPr sz="1200"/>
            </a:lvl1pPr>
          </a:lstStyle>
          <a:p>
            <a:fld id="{D2D265A8-9BE9-472C-A2B4-0C6F31E5088F}" type="slidenum">
              <a:rPr lang="es-CL" smtClean="0"/>
              <a:t>‹Nº›</a:t>
            </a:fld>
            <a:endParaRPr lang="es-CL" dirty="0"/>
          </a:p>
        </p:txBody>
      </p:sp>
    </p:spTree>
    <p:extLst>
      <p:ext uri="{BB962C8B-B14F-4D97-AF65-F5344CB8AC3E}">
        <p14:creationId xmlns:p14="http://schemas.microsoft.com/office/powerpoint/2010/main" val="273815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9" tIns="48320" rIns="96639" bIns="48320" rtlCol="0"/>
          <a:lstStyle>
            <a:lvl1pPr algn="l">
              <a:defRPr sz="1200"/>
            </a:lvl1pPr>
          </a:lstStyle>
          <a:p>
            <a:endParaRPr lang="es-CL" dirty="0"/>
          </a:p>
        </p:txBody>
      </p:sp>
      <p:sp>
        <p:nvSpPr>
          <p:cNvPr id="3" name="Date Placeholder 2"/>
          <p:cNvSpPr>
            <a:spLocks noGrp="1"/>
          </p:cNvSpPr>
          <p:nvPr>
            <p:ph type="dt" idx="1"/>
          </p:nvPr>
        </p:nvSpPr>
        <p:spPr>
          <a:xfrm>
            <a:off x="4143589" y="1"/>
            <a:ext cx="3169920" cy="480060"/>
          </a:xfrm>
          <a:prstGeom prst="rect">
            <a:avLst/>
          </a:prstGeom>
        </p:spPr>
        <p:txBody>
          <a:bodyPr vert="horz" lIns="96639" tIns="48320" rIns="96639" bIns="48320" rtlCol="0"/>
          <a:lstStyle>
            <a:lvl1pPr algn="r">
              <a:defRPr sz="1200"/>
            </a:lvl1pPr>
          </a:lstStyle>
          <a:p>
            <a:fld id="{F488DA1C-5C99-4CE7-AA69-5B2B8F8917BA}" type="datetimeFigureOut">
              <a:rPr lang="es-CL" smtClean="0"/>
              <a:t>16-11-2018</a:t>
            </a:fld>
            <a:endParaRPr lang="es-CL"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9" tIns="48320" rIns="96639" bIns="48320" rtlCol="0" anchor="ctr"/>
          <a:lstStyle/>
          <a:p>
            <a:endParaRPr lang="es-CL" dirty="0"/>
          </a:p>
        </p:txBody>
      </p:sp>
      <p:sp>
        <p:nvSpPr>
          <p:cNvPr id="5" name="Notes Placeholder 4"/>
          <p:cNvSpPr>
            <a:spLocks noGrp="1"/>
          </p:cNvSpPr>
          <p:nvPr>
            <p:ph type="body" sz="quarter" idx="3"/>
          </p:nvPr>
        </p:nvSpPr>
        <p:spPr>
          <a:xfrm>
            <a:off x="731520" y="4560572"/>
            <a:ext cx="5852160" cy="4320540"/>
          </a:xfrm>
          <a:prstGeom prst="rect">
            <a:avLst/>
          </a:prstGeom>
        </p:spPr>
        <p:txBody>
          <a:bodyPr vert="horz" lIns="96639" tIns="48320" rIns="96639"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9119476"/>
            <a:ext cx="3169920" cy="480060"/>
          </a:xfrm>
          <a:prstGeom prst="rect">
            <a:avLst/>
          </a:prstGeom>
        </p:spPr>
        <p:txBody>
          <a:bodyPr vert="horz" lIns="96639" tIns="48320" rIns="96639" bIns="48320" rtlCol="0" anchor="b"/>
          <a:lstStyle>
            <a:lvl1pPr algn="l">
              <a:defRPr sz="1200"/>
            </a:lvl1pPr>
          </a:lstStyle>
          <a:p>
            <a:endParaRPr lang="es-CL" dirty="0"/>
          </a:p>
        </p:txBody>
      </p:sp>
      <p:sp>
        <p:nvSpPr>
          <p:cNvPr id="7" name="Slide Number Placeholder 6"/>
          <p:cNvSpPr>
            <a:spLocks noGrp="1"/>
          </p:cNvSpPr>
          <p:nvPr>
            <p:ph type="sldNum" sz="quarter" idx="5"/>
          </p:nvPr>
        </p:nvSpPr>
        <p:spPr>
          <a:xfrm>
            <a:off x="4143589" y="9119476"/>
            <a:ext cx="3169920" cy="480060"/>
          </a:xfrm>
          <a:prstGeom prst="rect">
            <a:avLst/>
          </a:prstGeom>
        </p:spPr>
        <p:txBody>
          <a:bodyPr vert="horz" lIns="96639" tIns="48320" rIns="96639" bIns="48320" rtlCol="0" anchor="b"/>
          <a:lstStyle>
            <a:lvl1pPr algn="r">
              <a:defRPr sz="1200"/>
            </a:lvl1pPr>
          </a:lstStyle>
          <a:p>
            <a:fld id="{04109333-1A72-4EB9-A5F6-F242E894B833}" type="slidenum">
              <a:rPr lang="es-CL" smtClean="0"/>
              <a:t>‹Nº›</a:t>
            </a:fld>
            <a:endParaRPr lang="es-CL" dirty="0"/>
          </a:p>
        </p:txBody>
      </p:sp>
    </p:spTree>
    <p:extLst>
      <p:ext uri="{BB962C8B-B14F-4D97-AF65-F5344CB8AC3E}">
        <p14:creationId xmlns:p14="http://schemas.microsoft.com/office/powerpoint/2010/main" val="3544661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1.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1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4.xml"/><Relationship Id="rId1" Type="http://schemas.openxmlformats.org/officeDocument/2006/relationships/vmlDrawing" Target="../drawings/vmlDrawing6.vml"/><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15.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9.bin"/></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3.emf"/><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slideMaster" Target="../slideMasters/slideMaster1.xml"/><Relationship Id="rId5" Type="http://schemas.openxmlformats.org/officeDocument/2006/relationships/tags" Target="../tags/tag4.xml"/><Relationship Id="rId15" Type="http://schemas.openxmlformats.org/officeDocument/2006/relationships/image" Target="../media/image2.jpeg"/><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19.xml"/><Relationship Id="rId1" Type="http://schemas.openxmlformats.org/officeDocument/2006/relationships/vmlDrawing" Target="../drawings/vmlDrawing11.vml"/><Relationship Id="rId5" Type="http://schemas.openxmlformats.org/officeDocument/2006/relationships/image" Target="../media/image6.emf"/><Relationship Id="rId4" Type="http://schemas.openxmlformats.org/officeDocument/2006/relationships/oleObject" Target="../embeddings/oleObject1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image" Target="../media/image3.emf"/><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oleObject" Target="../embeddings/oleObject12.bin"/><Relationship Id="rId2" Type="http://schemas.openxmlformats.org/officeDocument/2006/relationships/tags" Target="../tags/tag20.xml"/><Relationship Id="rId1" Type="http://schemas.openxmlformats.org/officeDocument/2006/relationships/vmlDrawing" Target="../drawings/vmlDrawing12.vml"/><Relationship Id="rId6" Type="http://schemas.openxmlformats.org/officeDocument/2006/relationships/tags" Target="../tags/tag24.xml"/><Relationship Id="rId11" Type="http://schemas.openxmlformats.org/officeDocument/2006/relationships/slideMaster" Target="../slideMasters/slideMaster16.xml"/><Relationship Id="rId5" Type="http://schemas.openxmlformats.org/officeDocument/2006/relationships/tags" Target="../tags/tag23.xml"/><Relationship Id="rId15" Type="http://schemas.openxmlformats.org/officeDocument/2006/relationships/image" Target="../media/image2.jpe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image" Target="../media/image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4" name="Título 13"/>
          <p:cNvSpPr>
            <a:spLocks noGrp="1"/>
          </p:cNvSpPr>
          <p:nvPr>
            <p:ph type="title" hasCustomPrompt="1"/>
          </p:nvPr>
        </p:nvSpPr>
        <p:spPr>
          <a:xfrm>
            <a:off x="457200" y="4177002"/>
            <a:ext cx="8229600" cy="1143000"/>
          </a:xfrm>
        </p:spPr>
        <p:txBody>
          <a:bodyPr lIns="0" tIns="0" rIns="0" bIns="0" anchor="t" anchorCtr="0">
            <a:noAutofit/>
          </a:bodyPr>
          <a:lstStyle>
            <a:lvl1pPr algn="l">
              <a:lnSpc>
                <a:spcPct val="90000"/>
              </a:lnSpc>
              <a:defRPr sz="3600">
                <a:solidFill>
                  <a:schemeClr val="accent3"/>
                </a:solidFill>
                <a:latin typeface="+mj-lt"/>
                <a:cs typeface="Calibri"/>
              </a:defRPr>
            </a:lvl1pPr>
          </a:lstStyle>
          <a:p>
            <a:r>
              <a:rPr lang="es-ES_tradnl" sz="3200" b="0" i="0" dirty="0">
                <a:solidFill>
                  <a:srgbClr val="007A94"/>
                </a:solidFill>
                <a:latin typeface="Trebuchet MS"/>
                <a:ea typeface="Trebuchet MS"/>
                <a:cs typeface="Trebuchet MS"/>
              </a:rPr>
              <a:t>Título de</a:t>
            </a:r>
            <a:br>
              <a:rPr lang="es-ES_tradnl" sz="3200" b="0" i="0" dirty="0">
                <a:solidFill>
                  <a:srgbClr val="007A94"/>
                </a:solidFill>
                <a:latin typeface="Trebuchet MS"/>
                <a:ea typeface="Trebuchet MS"/>
                <a:cs typeface="Trebuchet MS"/>
              </a:rPr>
            </a:br>
            <a:r>
              <a:rPr lang="es-ES_tradnl" sz="3200" b="0" i="0" dirty="0">
                <a:solidFill>
                  <a:srgbClr val="007A94"/>
                </a:solidFill>
                <a:latin typeface="Trebuchet MS"/>
                <a:ea typeface="Trebuchet MS"/>
                <a:cs typeface="Trebuchet MS"/>
              </a:rPr>
              <a:t>Presentación</a:t>
            </a:r>
          </a:p>
        </p:txBody>
      </p:sp>
      <p:sp>
        <p:nvSpPr>
          <p:cNvPr id="22" name="Marcador de texto 21"/>
          <p:cNvSpPr>
            <a:spLocks noGrp="1"/>
          </p:cNvSpPr>
          <p:nvPr>
            <p:ph type="body" sz="quarter" idx="10" hasCustomPrompt="1"/>
          </p:nvPr>
        </p:nvSpPr>
        <p:spPr>
          <a:xfrm>
            <a:off x="457200" y="5725057"/>
            <a:ext cx="3814763" cy="212400"/>
          </a:xfrm>
        </p:spPr>
        <p:txBody>
          <a:bodyPr lIns="0" tIns="0" rIns="0" bIns="0" anchor="ctr" anchorCtr="0">
            <a:noAutofit/>
          </a:bodyPr>
          <a:lstStyle>
            <a:lvl1pPr marL="0" indent="0" rtl="0">
              <a:spcBef>
                <a:spcPts val="0"/>
              </a:spcBef>
              <a:buNone/>
              <a:defRPr sz="1800">
                <a:solidFill>
                  <a:schemeClr val="accent5"/>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Nombre de Presentador</a:t>
            </a:r>
          </a:p>
        </p:txBody>
      </p:sp>
      <p:sp>
        <p:nvSpPr>
          <p:cNvPr id="25" name="Marcador de texto 21"/>
          <p:cNvSpPr>
            <a:spLocks noGrp="1"/>
          </p:cNvSpPr>
          <p:nvPr>
            <p:ph type="body" sz="quarter" idx="11" hasCustomPrompt="1"/>
          </p:nvPr>
        </p:nvSpPr>
        <p:spPr>
          <a:xfrm>
            <a:off x="457200" y="5958947"/>
            <a:ext cx="3814763" cy="212400"/>
          </a:xfrm>
        </p:spPr>
        <p:txBody>
          <a:bodyPr lIns="0" tIns="0" rIns="0" bIns="0" anchor="ctr" anchorCtr="0">
            <a:noAutofit/>
          </a:bodyPr>
          <a:lstStyle>
            <a:lvl1pPr marL="0" indent="0" rtl="0">
              <a:buNone/>
              <a:defRPr sz="1800" cap="all">
                <a:solidFill>
                  <a:schemeClr val="accent5"/>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Nombre de Conferencia</a:t>
            </a:r>
          </a:p>
        </p:txBody>
      </p:sp>
      <p:sp>
        <p:nvSpPr>
          <p:cNvPr id="27" name="Marcador de texto 21"/>
          <p:cNvSpPr>
            <a:spLocks noGrp="1"/>
          </p:cNvSpPr>
          <p:nvPr>
            <p:ph type="body" sz="quarter" idx="12" hasCustomPrompt="1"/>
          </p:nvPr>
        </p:nvSpPr>
        <p:spPr>
          <a:xfrm>
            <a:off x="457200" y="6197600"/>
            <a:ext cx="3814763" cy="212400"/>
          </a:xfrm>
        </p:spPr>
        <p:txBody>
          <a:bodyPr lIns="0" tIns="0" rIns="0" bIns="0" anchor="ctr" anchorCtr="0">
            <a:noAutofit/>
          </a:bodyPr>
          <a:lstStyle>
            <a:lvl1pPr marL="0" indent="0" rtl="0">
              <a:buNone/>
              <a:defRPr sz="1400">
                <a:solidFill>
                  <a:schemeClr val="accent5"/>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rtl="0"/>
            <a:r>
              <a:rPr lang="es-ES_tradnl" sz="1400" b="0" i="0" u="none" strike="noStrike" kern="1200" baseline="0" dirty="0">
                <a:solidFill>
                  <a:srgbClr val="8D8C8D"/>
                </a:solidFill>
                <a:latin typeface="Trebuchet MS"/>
              </a:rPr>
              <a:t>15 de Enero del 2014</a:t>
            </a:r>
          </a:p>
        </p:txBody>
      </p:sp>
      <p:sp>
        <p:nvSpPr>
          <p:cNvPr id="31" name="CuadroTexto 30"/>
          <p:cNvSpPr txBox="1"/>
          <p:nvPr userDrawn="1"/>
        </p:nvSpPr>
        <p:spPr>
          <a:xfrm>
            <a:off x="3746500" y="3683000"/>
            <a:ext cx="184666" cy="369332"/>
          </a:xfrm>
          <a:prstGeom prst="rect">
            <a:avLst/>
          </a:prstGeom>
          <a:noFill/>
        </p:spPr>
        <p:txBody>
          <a:bodyPr wrap="none" rtlCol="0">
            <a:spAutoFit/>
          </a:bodyPr>
          <a:lstStyle/>
          <a:p>
            <a:endParaRPr lang="es-ES" dirty="0"/>
          </a:p>
        </p:txBody>
      </p:sp>
      <p:pic>
        <p:nvPicPr>
          <p:cNvPr id="15" name="Imagen 14" descr="Trama_portada-05.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3449595"/>
          </a:xfrm>
          <a:prstGeom prst="rect">
            <a:avLst/>
          </a:prstGeom>
        </p:spPr>
      </p:pic>
      <p:grpSp>
        <p:nvGrpSpPr>
          <p:cNvPr id="16" name="Agrupar 15"/>
          <p:cNvGrpSpPr/>
          <p:nvPr userDrawn="1"/>
        </p:nvGrpSpPr>
        <p:grpSpPr>
          <a:xfrm>
            <a:off x="0" y="3424238"/>
            <a:ext cx="9144000" cy="180000"/>
            <a:chOff x="1443904" y="3985173"/>
            <a:chExt cx="7700096" cy="180000"/>
          </a:xfrm>
        </p:grpSpPr>
        <p:sp>
          <p:nvSpPr>
            <p:cNvPr id="17" name="Rectángulo 16"/>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8" name="Rectángulo 17"/>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9" name="Rectángulo 18"/>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0" name="Rectángulo 19"/>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grpSp>
      <p:pic>
        <p:nvPicPr>
          <p:cNvPr id="459778" name="Picture 2" descr="http://web.pelambres.cl/noticias/nota772/logo-1fg.jpg"/>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4476507" y="5491945"/>
            <a:ext cx="4366704" cy="11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73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o a dos columnas">
    <p:spTree>
      <p:nvGrpSpPr>
        <p:cNvPr id="1" name=""/>
        <p:cNvGrpSpPr/>
        <p:nvPr/>
      </p:nvGrpSpPr>
      <p:grpSpPr>
        <a:xfrm>
          <a:off x="0" y="0"/>
          <a:ext cx="0" cy="0"/>
          <a:chOff x="0" y="0"/>
          <a:chExt cx="0" cy="0"/>
        </a:xfrm>
      </p:grpSpPr>
      <p:sp>
        <p:nvSpPr>
          <p:cNvPr id="13" name="2 Marcador de contenido"/>
          <p:cNvSpPr>
            <a:spLocks noGrp="1"/>
          </p:cNvSpPr>
          <p:nvPr>
            <p:ph sz="quarter" idx="11"/>
          </p:nvPr>
        </p:nvSpPr>
        <p:spPr>
          <a:xfrm>
            <a:off x="245659" y="1105469"/>
            <a:ext cx="4162568" cy="5486399"/>
          </a:xfrm>
          <a:prstGeom prst="rect">
            <a:avLst/>
          </a:prstGeom>
        </p:spPr>
        <p:txBody>
          <a:bodyPr/>
          <a:lstStyle>
            <a:lvl1pPr marL="216000" indent="-270000">
              <a:lnSpc>
                <a:spcPct val="100000"/>
              </a:lnSpc>
              <a:spcAft>
                <a:spcPts val="600"/>
              </a:spcAft>
              <a:buClrTx/>
              <a:buFont typeface="Arial" panose="020B0604020202020204" pitchFamily="34" charset="0"/>
              <a:buChar char="•"/>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4" name="2 Marcador de contenido"/>
          <p:cNvSpPr>
            <a:spLocks noGrp="1"/>
          </p:cNvSpPr>
          <p:nvPr>
            <p:ph sz="quarter" idx="12"/>
          </p:nvPr>
        </p:nvSpPr>
        <p:spPr>
          <a:xfrm>
            <a:off x="4697101" y="1132765"/>
            <a:ext cx="4187591" cy="5486399"/>
          </a:xfrm>
          <a:prstGeom prst="rect">
            <a:avLst/>
          </a:prstGeom>
        </p:spPr>
        <p:txBody>
          <a:bodyPr/>
          <a:lstStyle>
            <a:lvl1pPr marL="216000" indent="-270000">
              <a:lnSpc>
                <a:spcPct val="100000"/>
              </a:lnSpc>
              <a:spcAft>
                <a:spcPts val="600"/>
              </a:spcAft>
              <a:buClrTx/>
              <a:buFont typeface="Arial" panose="020B0604020202020204" pitchFamily="34" charset="0"/>
              <a:buChar char="•"/>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5"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5" name="Marcador de número de diapositiva 5"/>
          <p:cNvSpPr>
            <a:spLocks noGrp="1"/>
          </p:cNvSpPr>
          <p:nvPr>
            <p:ph type="sldNum" sz="quarter" idx="13"/>
          </p:nvPr>
        </p:nvSpPr>
        <p:spPr/>
        <p:txBody>
          <a:bodyPr/>
          <a:lstStyle>
            <a:lvl1pPr>
              <a:defRPr/>
            </a:lvl1pPr>
          </a:lstStyle>
          <a:p>
            <a:pPr>
              <a:defRPr/>
            </a:pPr>
            <a:fld id="{DE562345-5D21-4AC8-A54B-74F4A06793A7}" type="slidenum">
              <a:rPr lang="es-CL" altLang="pt-BR"/>
              <a:pPr>
                <a:defRPr/>
              </a:pPr>
              <a:t>‹Nº›</a:t>
            </a:fld>
            <a:endParaRPr lang="es-CL" altLang="pt-BR" dirty="0"/>
          </a:p>
        </p:txBody>
      </p:sp>
    </p:spTree>
    <p:extLst>
      <p:ext uri="{BB962C8B-B14F-4D97-AF65-F5344CB8AC3E}">
        <p14:creationId xmlns:p14="http://schemas.microsoft.com/office/powerpoint/2010/main" val="254922753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exto a columna y 2 imagenes">
    <p:spTree>
      <p:nvGrpSpPr>
        <p:cNvPr id="1" name=""/>
        <p:cNvGrpSpPr/>
        <p:nvPr/>
      </p:nvGrpSpPr>
      <p:grpSpPr>
        <a:xfrm>
          <a:off x="0" y="0"/>
          <a:ext cx="0" cy="0"/>
          <a:chOff x="0" y="0"/>
          <a:chExt cx="0" cy="0"/>
        </a:xfrm>
      </p:grpSpPr>
      <p:sp>
        <p:nvSpPr>
          <p:cNvPr id="13" name="2 Marcador de contenido"/>
          <p:cNvSpPr>
            <a:spLocks noGrp="1"/>
          </p:cNvSpPr>
          <p:nvPr>
            <p:ph sz="quarter" idx="11"/>
          </p:nvPr>
        </p:nvSpPr>
        <p:spPr>
          <a:xfrm>
            <a:off x="251520" y="1105469"/>
            <a:ext cx="4162568" cy="5486399"/>
          </a:xfrm>
          <a:prstGeom prst="rect">
            <a:avLst/>
          </a:prstGeom>
        </p:spPr>
        <p:txBody>
          <a:bodyPr/>
          <a:lstStyle>
            <a:lvl1pPr marL="216000" indent="-270000">
              <a:lnSpc>
                <a:spcPct val="100000"/>
              </a:lnSpc>
              <a:spcAft>
                <a:spcPts val="600"/>
              </a:spcAft>
              <a:buClrTx/>
              <a:buFont typeface="Arial" panose="020B0604020202020204" pitchFamily="34" charset="0"/>
              <a:buChar char="•"/>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5"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6" name="2 Marcador de contenido"/>
          <p:cNvSpPr>
            <a:spLocks noGrp="1"/>
          </p:cNvSpPr>
          <p:nvPr>
            <p:ph sz="quarter" idx="13"/>
          </p:nvPr>
        </p:nvSpPr>
        <p:spPr>
          <a:xfrm>
            <a:off x="4697101" y="3957850"/>
            <a:ext cx="4187591" cy="2634017"/>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p:txBody>
      </p:sp>
      <p:sp>
        <p:nvSpPr>
          <p:cNvPr id="10" name="2 Marcador de contenido"/>
          <p:cNvSpPr>
            <a:spLocks noGrp="1"/>
          </p:cNvSpPr>
          <p:nvPr>
            <p:ph sz="quarter" idx="14"/>
          </p:nvPr>
        </p:nvSpPr>
        <p:spPr>
          <a:xfrm>
            <a:off x="4697101" y="1105469"/>
            <a:ext cx="4187591" cy="2634017"/>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p:txBody>
      </p:sp>
      <p:sp>
        <p:nvSpPr>
          <p:cNvPr id="7" name="Marcador de número de diapositiva 5"/>
          <p:cNvSpPr>
            <a:spLocks noGrp="1"/>
          </p:cNvSpPr>
          <p:nvPr>
            <p:ph type="sldNum" sz="quarter" idx="15"/>
          </p:nvPr>
        </p:nvSpPr>
        <p:spPr>
          <a:xfrm>
            <a:off x="6553200" y="6356350"/>
            <a:ext cx="2133600" cy="365125"/>
          </a:xfrm>
          <a:prstGeom prst="rect">
            <a:avLst/>
          </a:prstGeom>
        </p:spPr>
        <p:txBody>
          <a:bodyPr/>
          <a:lstStyle>
            <a:lvl1pPr>
              <a:defRPr/>
            </a:lvl1pPr>
          </a:lstStyle>
          <a:p>
            <a:pPr defTabSz="914400">
              <a:defRPr/>
            </a:pPr>
            <a:fld id="{03D32892-552D-4BA4-ADAD-24DDE5811E1D}" type="slidenum">
              <a:rPr lang="es-CL" altLang="pt-BR">
                <a:solidFill>
                  <a:srgbClr val="FFFFFF">
                    <a:tint val="75000"/>
                  </a:srgbClr>
                </a:solidFill>
              </a:rPr>
              <a:pPr defTabSz="914400">
                <a:defRPr/>
              </a:pPr>
              <a:t>‹Nº›</a:t>
            </a:fld>
            <a:endParaRPr lang="es-CL" altLang="pt-BR" dirty="0">
              <a:solidFill>
                <a:srgbClr val="FFFFFF">
                  <a:tint val="75000"/>
                </a:srgbClr>
              </a:solidFill>
            </a:endParaRPr>
          </a:p>
        </p:txBody>
      </p:sp>
    </p:spTree>
    <p:extLst>
      <p:ext uri="{BB962C8B-B14F-4D97-AF65-F5344CB8AC3E}">
        <p14:creationId xmlns:p14="http://schemas.microsoft.com/office/powerpoint/2010/main" val="326080926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iapositiva titulo">
    <p:spTree>
      <p:nvGrpSpPr>
        <p:cNvPr id="1" name=""/>
        <p:cNvGrpSpPr/>
        <p:nvPr/>
      </p:nvGrpSpPr>
      <p:grpSpPr>
        <a:xfrm>
          <a:off x="0" y="0"/>
          <a:ext cx="0" cy="0"/>
          <a:chOff x="0" y="0"/>
          <a:chExt cx="0" cy="0"/>
        </a:xfrm>
      </p:grpSpPr>
      <p:sp>
        <p:nvSpPr>
          <p:cNvPr id="9"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3" name="Marcador de número de diapositiva 5"/>
          <p:cNvSpPr>
            <a:spLocks noGrp="1"/>
          </p:cNvSpPr>
          <p:nvPr>
            <p:ph type="sldNum" sz="quarter" idx="10"/>
          </p:nvPr>
        </p:nvSpPr>
        <p:spPr>
          <a:xfrm>
            <a:off x="6553200" y="6356350"/>
            <a:ext cx="2133600" cy="365125"/>
          </a:xfrm>
          <a:prstGeom prst="rect">
            <a:avLst/>
          </a:prstGeom>
        </p:spPr>
        <p:txBody>
          <a:bodyPr/>
          <a:lstStyle>
            <a:lvl1pPr>
              <a:defRPr/>
            </a:lvl1pPr>
          </a:lstStyle>
          <a:p>
            <a:pPr defTabSz="914400">
              <a:defRPr/>
            </a:pPr>
            <a:fld id="{3DA18412-4457-442B-8116-B036D0D9D611}" type="slidenum">
              <a:rPr lang="es-CL" altLang="pt-BR">
                <a:solidFill>
                  <a:srgbClr val="FFFFFF">
                    <a:tint val="75000"/>
                  </a:srgbClr>
                </a:solidFill>
              </a:rPr>
              <a:pPr defTabSz="914400">
                <a:defRPr/>
              </a:pPr>
              <a:t>‹Nº›</a:t>
            </a:fld>
            <a:endParaRPr lang="es-CL" altLang="pt-BR" dirty="0">
              <a:solidFill>
                <a:srgbClr val="FFFFFF">
                  <a:tint val="75000"/>
                </a:srgbClr>
              </a:solidFill>
            </a:endParaRPr>
          </a:p>
        </p:txBody>
      </p:sp>
    </p:spTree>
    <p:extLst>
      <p:ext uri="{BB962C8B-B14F-4D97-AF65-F5344CB8AC3E}">
        <p14:creationId xmlns:p14="http://schemas.microsoft.com/office/powerpoint/2010/main" val="23455033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iapositiva en blanco">
    <p:spTree>
      <p:nvGrpSpPr>
        <p:cNvPr id="1" name=""/>
        <p:cNvGrpSpPr/>
        <p:nvPr/>
      </p:nvGrpSpPr>
      <p:grpSpPr>
        <a:xfrm>
          <a:off x="0" y="0"/>
          <a:ext cx="0" cy="0"/>
          <a:chOff x="0" y="0"/>
          <a:chExt cx="0" cy="0"/>
        </a:xfrm>
      </p:grpSpPr>
      <p:sp>
        <p:nvSpPr>
          <p:cNvPr id="2" name="8 Rectángulo"/>
          <p:cNvSpPr/>
          <p:nvPr userDrawn="1"/>
        </p:nvSpPr>
        <p:spPr>
          <a:xfrm>
            <a:off x="0" y="0"/>
            <a:ext cx="9144000" cy="1404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3" name="Marcador de número de diapositiva 5"/>
          <p:cNvSpPr>
            <a:spLocks noGrp="1"/>
          </p:cNvSpPr>
          <p:nvPr>
            <p:ph type="sldNum" sz="quarter" idx="10"/>
          </p:nvPr>
        </p:nvSpPr>
        <p:spPr>
          <a:xfrm>
            <a:off x="6553200" y="6356350"/>
            <a:ext cx="2133600" cy="365125"/>
          </a:xfrm>
          <a:prstGeom prst="rect">
            <a:avLst/>
          </a:prstGeom>
        </p:spPr>
        <p:txBody>
          <a:bodyPr/>
          <a:lstStyle>
            <a:lvl1pPr>
              <a:defRPr/>
            </a:lvl1pPr>
          </a:lstStyle>
          <a:p>
            <a:pPr defTabSz="914400">
              <a:defRPr/>
            </a:pPr>
            <a:fld id="{AE3C88A0-7010-4491-9DCA-5C9744BC22F8}" type="slidenum">
              <a:rPr lang="es-CL" altLang="pt-BR">
                <a:solidFill>
                  <a:srgbClr val="FFFFFF">
                    <a:tint val="75000"/>
                  </a:srgbClr>
                </a:solidFill>
              </a:rPr>
              <a:pPr defTabSz="914400">
                <a:defRPr/>
              </a:pPr>
              <a:t>‹Nº›</a:t>
            </a:fld>
            <a:endParaRPr lang="es-CL" altLang="pt-BR" dirty="0">
              <a:solidFill>
                <a:srgbClr val="FFFFFF">
                  <a:tint val="75000"/>
                </a:srgbClr>
              </a:solidFill>
            </a:endParaRPr>
          </a:p>
        </p:txBody>
      </p:sp>
    </p:spTree>
    <p:extLst>
      <p:ext uri="{BB962C8B-B14F-4D97-AF65-F5344CB8AC3E}">
        <p14:creationId xmlns:p14="http://schemas.microsoft.com/office/powerpoint/2010/main" val="173783875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iseño personalizado subtítulo">
    <p:spTree>
      <p:nvGrpSpPr>
        <p:cNvPr id="1" name=""/>
        <p:cNvGrpSpPr/>
        <p:nvPr/>
      </p:nvGrpSpPr>
      <p:grpSpPr>
        <a:xfrm>
          <a:off x="0" y="0"/>
          <a:ext cx="0" cy="0"/>
          <a:chOff x="0" y="0"/>
          <a:chExt cx="0" cy="0"/>
        </a:xfrm>
      </p:grpSpPr>
      <p:sp>
        <p:nvSpPr>
          <p:cNvPr id="3" name="Rectángulo 13"/>
          <p:cNvSpPr/>
          <p:nvPr userDrawn="1"/>
        </p:nvSpPr>
        <p:spPr>
          <a:xfrm>
            <a:off x="1444625" y="3238500"/>
            <a:ext cx="7713663" cy="1993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grpSp>
        <p:nvGrpSpPr>
          <p:cNvPr id="4" name="Agrupar 14"/>
          <p:cNvGrpSpPr>
            <a:grpSpLocks/>
          </p:cNvGrpSpPr>
          <p:nvPr userDrawn="1"/>
        </p:nvGrpSpPr>
        <p:grpSpPr bwMode="auto">
          <a:xfrm>
            <a:off x="1444625" y="3057525"/>
            <a:ext cx="7699375" cy="180975"/>
            <a:chOff x="1443904" y="3985173"/>
            <a:chExt cx="7700096" cy="180000"/>
          </a:xfrm>
        </p:grpSpPr>
        <p:sp>
          <p:nvSpPr>
            <p:cNvPr id="5" name="Rectángulo 15"/>
            <p:cNvSpPr/>
            <p:nvPr userDrawn="1"/>
          </p:nvSpPr>
          <p:spPr>
            <a:xfrm>
              <a:off x="1443904" y="3985173"/>
              <a:ext cx="1925818"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6" name="Rectángulo 16"/>
            <p:cNvSpPr/>
            <p:nvPr userDrawn="1"/>
          </p:nvSpPr>
          <p:spPr>
            <a:xfrm>
              <a:off x="3369722" y="3985173"/>
              <a:ext cx="1925817"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7" name="Rectángulo 17"/>
            <p:cNvSpPr/>
            <p:nvPr userDrawn="1"/>
          </p:nvSpPr>
          <p:spPr>
            <a:xfrm>
              <a:off x="5295540" y="3985173"/>
              <a:ext cx="1925818"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8" name="Rectángulo 18"/>
            <p:cNvSpPr/>
            <p:nvPr userDrawn="1"/>
          </p:nvSpPr>
          <p:spPr>
            <a:xfrm>
              <a:off x="7218183" y="3985173"/>
              <a:ext cx="1925817"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grpSp>
      <p:sp>
        <p:nvSpPr>
          <p:cNvPr id="2" name="Título 1"/>
          <p:cNvSpPr>
            <a:spLocks noGrp="1"/>
          </p:cNvSpPr>
          <p:nvPr>
            <p:ph type="title"/>
          </p:nvPr>
        </p:nvSpPr>
        <p:spPr>
          <a:xfrm>
            <a:off x="1879597" y="4056015"/>
            <a:ext cx="6989768" cy="1143000"/>
          </a:xfrm>
          <a:prstGeom prst="rect">
            <a:avLst/>
          </a:prstGeom>
        </p:spPr>
        <p:txBody>
          <a:bodyPr lIns="0" tIns="0" rIns="0" bIns="0" anchor="t" anchorCtr="0">
            <a:noAutofit/>
          </a:bodyPr>
          <a:lstStyle>
            <a:lvl1pPr algn="l">
              <a:lnSpc>
                <a:spcPct val="80000"/>
              </a:lnSpc>
              <a:defRPr sz="3400" b="0" i="0" baseline="0">
                <a:solidFill>
                  <a:schemeClr val="accent3"/>
                </a:solidFill>
              </a:defRPr>
            </a:lvl1pPr>
          </a:lstStyle>
          <a:p>
            <a:r>
              <a:rPr lang="es-CL" dirty="0"/>
              <a:t>Haga clic para modificar el estilo de título del patrón</a:t>
            </a:r>
          </a:p>
        </p:txBody>
      </p:sp>
      <p:pic>
        <p:nvPicPr>
          <p:cNvPr id="9"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4476507" y="5491945"/>
            <a:ext cx="4366704" cy="11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972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83739"/>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noProof="0" dirty="0">
                <a:solidFill>
                  <a:srgbClr val="8D8C8D"/>
                </a:solidFill>
                <a:latin typeface="Trebuchet MS"/>
                <a:ea typeface="Trebuchet MS"/>
                <a:cs typeface="Trebuchet MS"/>
              </a:rPr>
              <a:t>Título del tema</a:t>
            </a:r>
            <a:endParaRPr lang="es-ES" noProof="0" dirty="0"/>
          </a:p>
        </p:txBody>
      </p:sp>
      <p:sp>
        <p:nvSpPr>
          <p:cNvPr id="25" name="Marcador de texto 24"/>
          <p:cNvSpPr>
            <a:spLocks noGrp="1"/>
          </p:cNvSpPr>
          <p:nvPr>
            <p:ph type="body" sz="quarter" idx="10" hasCustomPrompt="1"/>
          </p:nvPr>
        </p:nvSpPr>
        <p:spPr>
          <a:xfrm>
            <a:off x="552450" y="939808"/>
            <a:ext cx="988483" cy="880533"/>
          </a:xfrm>
          <a:prstGeom prst="rect">
            <a:avLst/>
          </a:prstGeo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a:prstGeom prst="rect">
            <a:avLst/>
          </a:prstGeo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prstGeom prst="rect">
            <a:avLst/>
          </a:prstGeom>
          <a:noFill/>
          <a:ln>
            <a:noFill/>
          </a:ln>
        </p:spPr>
        <p:txBody>
          <a:bodyPr/>
          <a:lstStyle>
            <a:lvl1pPr>
              <a:defRPr>
                <a:solidFill>
                  <a:schemeClr val="accent5"/>
                </a:solidFill>
              </a:defRPr>
            </a:lvl1pPr>
          </a:lstStyle>
          <a:p>
            <a:endParaRPr lang="es-ES" dirty="0"/>
          </a:p>
        </p:txBody>
      </p:sp>
    </p:spTree>
    <p:extLst>
      <p:ext uri="{BB962C8B-B14F-4D97-AF65-F5344CB8AC3E}">
        <p14:creationId xmlns:p14="http://schemas.microsoft.com/office/powerpoint/2010/main" val="38065813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49873"/>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9" name="Marcador de texto 28"/>
          <p:cNvSpPr>
            <a:spLocks noGrp="1"/>
          </p:cNvSpPr>
          <p:nvPr>
            <p:ph type="body" sz="quarter" idx="11" hasCustomPrompt="1"/>
          </p:nvPr>
        </p:nvSpPr>
        <p:spPr>
          <a:xfrm>
            <a:off x="1687513" y="1786476"/>
            <a:ext cx="7058025" cy="4597391"/>
          </a:xfrm>
          <a:prstGeom prst="rect">
            <a:avLst/>
          </a:prstGeom>
        </p:spPr>
        <p:txBody>
          <a:bodyPr wrap="square" lIns="0" tIns="0" rIns="0" bIns="0" numCol="1" spcCol="270000">
            <a:normAutofit/>
          </a:bodyPr>
          <a:lstStyle>
            <a:lvl1pPr marL="0" indent="0" algn="just">
              <a:lnSpc>
                <a:spcPct val="100000"/>
              </a:lnSpc>
              <a:spcBef>
                <a:spcPts val="0"/>
              </a:spcBef>
              <a:spcAft>
                <a:spcPts val="600"/>
              </a:spcAft>
              <a:buNone/>
              <a:defRPr sz="1600">
                <a:solidFill>
                  <a:srgbClr val="3C3C3B"/>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lvl="0"/>
            <a:r>
              <a:rPr lang="es-ES_tradnl" dirty="0"/>
              <a:t>Área de texto de texto regular. Esto es texto simulado. Área de texto de texto regular. Esto es texto simulado área de texto de texto regular. Esto es texto simulado. </a:t>
            </a:r>
          </a:p>
          <a:p>
            <a:pPr lvl="0"/>
            <a:r>
              <a:rPr lang="es-ES_tradnl" dirty="0"/>
              <a:t>Área de texto de texto regular. Esto es texto simulado. Área de texto de texto regular. Esto es texto simulado. Área de texto de texto regular. Esto es texto simulado. Área de texto de texto regular. Esto es texto simulado. Área de texto de texto regular. Esto es texto simulado. </a:t>
            </a:r>
          </a:p>
          <a:p>
            <a:pPr lvl="0"/>
            <a:r>
              <a:rPr lang="es-ES_tradnl" dirty="0"/>
              <a:t>Área de texto de texto regular. Esto es texto simulado. Esto es texto simulado, esto es texto simulado, esto es texto simulado esto es texto simulado. Área de texto de texto regular. Esto es texto simulado. Área de texto de texto regular. Esto es texto simulado. Área de texto de texto regular. Esto es texto simulado. Área de texto de texto regular. Esto es texto simulado. Área de texto de texto regular. Esto es texto simulado.</a:t>
            </a:r>
          </a:p>
          <a:p>
            <a:pPr lvl="0"/>
            <a:r>
              <a:rPr lang="es-ES_tradnl" dirty="0"/>
              <a:t>Área de texto de texto regular. Esto es texto simulado. Área de texto de texto regular. Esto es texto simulado. Área de texto de texto regular.  </a:t>
            </a:r>
          </a:p>
        </p:txBody>
      </p:sp>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grpSp>
      <p:pic>
        <p:nvPicPr>
          <p:cNvPr id="10" name="Picture 2" descr="http://web.pelambres.cl/noticias/nota772/logo-1fg.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8268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7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83739"/>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a:prstGeom prst="rect">
            <a:avLst/>
          </a:prstGeo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a:prstGeom prst="rect">
            <a:avLst/>
          </a:prstGeo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prstGeom prst="rect">
            <a:avLst/>
          </a:prstGeom>
          <a:noFill/>
          <a:ln>
            <a:noFill/>
          </a:ln>
        </p:spPr>
        <p:txBody>
          <a:bodyPr/>
          <a:lstStyle>
            <a:lvl1pPr>
              <a:defRPr>
                <a:solidFill>
                  <a:schemeClr val="accent5"/>
                </a:solidFill>
              </a:defRPr>
            </a:lvl1pPr>
          </a:lstStyle>
          <a:p>
            <a:endParaRPr lang="es-ES" dirty="0"/>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grpSp>
      <p:pic>
        <p:nvPicPr>
          <p:cNvPr id="13" name="Picture 2" descr="http://web.pelambres.cl/noticias/nota772/logo-1fg.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5663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OLO TI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nSpc>
                <a:spcPts val="2000"/>
              </a:lnSpc>
              <a:defRPr/>
            </a:lvl1p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CF724567-5663-4E94-BDE3-A3A9BD3C0FBA}" type="datetime1">
              <a:rPr lang="en-US" smtClean="0">
                <a:solidFill>
                  <a:prstClr val="black">
                    <a:tint val="75000"/>
                  </a:prstClr>
                </a:solidFill>
              </a:rPr>
              <a:pPr/>
              <a:t>11/16/2018</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1177484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o a columna y 2 imagenes">
    <p:spTree>
      <p:nvGrpSpPr>
        <p:cNvPr id="1" name=""/>
        <p:cNvGrpSpPr/>
        <p:nvPr/>
      </p:nvGrpSpPr>
      <p:grpSpPr>
        <a:xfrm>
          <a:off x="0" y="0"/>
          <a:ext cx="0" cy="0"/>
          <a:chOff x="0" y="0"/>
          <a:chExt cx="0" cy="0"/>
        </a:xfrm>
      </p:grpSpPr>
      <p:sp>
        <p:nvSpPr>
          <p:cNvPr id="13" name="2 Marcador de contenido"/>
          <p:cNvSpPr>
            <a:spLocks noGrp="1"/>
          </p:cNvSpPr>
          <p:nvPr>
            <p:ph sz="quarter" idx="11"/>
          </p:nvPr>
        </p:nvSpPr>
        <p:spPr>
          <a:xfrm>
            <a:off x="251520" y="1105469"/>
            <a:ext cx="4162568" cy="5486399"/>
          </a:xfrm>
          <a:prstGeom prst="rect">
            <a:avLst/>
          </a:prstGeom>
        </p:spPr>
        <p:txBody>
          <a:bodyPr/>
          <a:lstStyle>
            <a:lvl1pPr marL="216000" indent="-270000">
              <a:lnSpc>
                <a:spcPct val="100000"/>
              </a:lnSpc>
              <a:spcAft>
                <a:spcPts val="600"/>
              </a:spcAft>
              <a:buClrTx/>
              <a:buFont typeface="Arial" panose="020B0604020202020204" pitchFamily="34" charset="0"/>
              <a:buChar char="•"/>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5"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6" name="2 Marcador de contenido"/>
          <p:cNvSpPr>
            <a:spLocks noGrp="1"/>
          </p:cNvSpPr>
          <p:nvPr>
            <p:ph sz="quarter" idx="13"/>
          </p:nvPr>
        </p:nvSpPr>
        <p:spPr>
          <a:xfrm>
            <a:off x="4697101" y="3957850"/>
            <a:ext cx="4187591" cy="2634017"/>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p:txBody>
      </p:sp>
      <p:sp>
        <p:nvSpPr>
          <p:cNvPr id="10" name="2 Marcador de contenido"/>
          <p:cNvSpPr>
            <a:spLocks noGrp="1"/>
          </p:cNvSpPr>
          <p:nvPr>
            <p:ph sz="quarter" idx="14"/>
          </p:nvPr>
        </p:nvSpPr>
        <p:spPr>
          <a:xfrm>
            <a:off x="4697101" y="1105469"/>
            <a:ext cx="4187591" cy="2634017"/>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p:txBody>
      </p:sp>
      <p:sp>
        <p:nvSpPr>
          <p:cNvPr id="7" name="Marcador de número de diapositiva 5"/>
          <p:cNvSpPr>
            <a:spLocks noGrp="1"/>
          </p:cNvSpPr>
          <p:nvPr>
            <p:ph type="sldNum" sz="quarter" idx="15"/>
          </p:nvPr>
        </p:nvSpPr>
        <p:spPr/>
        <p:txBody>
          <a:bodyPr/>
          <a:lstStyle>
            <a:lvl1pPr>
              <a:defRPr/>
            </a:lvl1pPr>
          </a:lstStyle>
          <a:p>
            <a:pPr>
              <a:defRPr/>
            </a:pPr>
            <a:fld id="{03D32892-552D-4BA4-ADAD-24DDE5811E1D}" type="slidenum">
              <a:rPr lang="es-CL" altLang="pt-BR"/>
              <a:pPr>
                <a:defRPr/>
              </a:pPr>
              <a:t>‹Nº›</a:t>
            </a:fld>
            <a:endParaRPr lang="es-CL" altLang="pt-BR" dirty="0"/>
          </a:p>
        </p:txBody>
      </p:sp>
    </p:spTree>
    <p:extLst>
      <p:ext uri="{BB962C8B-B14F-4D97-AF65-F5344CB8AC3E}">
        <p14:creationId xmlns:p14="http://schemas.microsoft.com/office/powerpoint/2010/main" val="1106385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titulo">
    <p:spTree>
      <p:nvGrpSpPr>
        <p:cNvPr id="1" name=""/>
        <p:cNvGrpSpPr/>
        <p:nvPr/>
      </p:nvGrpSpPr>
      <p:grpSpPr>
        <a:xfrm>
          <a:off x="0" y="0"/>
          <a:ext cx="0" cy="0"/>
          <a:chOff x="0" y="0"/>
          <a:chExt cx="0" cy="0"/>
        </a:xfrm>
      </p:grpSpPr>
      <p:sp>
        <p:nvSpPr>
          <p:cNvPr id="9"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3" name="Marcador de número de diapositiva 5"/>
          <p:cNvSpPr>
            <a:spLocks noGrp="1"/>
          </p:cNvSpPr>
          <p:nvPr>
            <p:ph type="sldNum" sz="quarter" idx="10"/>
          </p:nvPr>
        </p:nvSpPr>
        <p:spPr/>
        <p:txBody>
          <a:bodyPr/>
          <a:lstStyle>
            <a:lvl1pPr>
              <a:defRPr/>
            </a:lvl1pPr>
          </a:lstStyle>
          <a:p>
            <a:pPr>
              <a:defRPr/>
            </a:pPr>
            <a:fld id="{3DA18412-4457-442B-8116-B036D0D9D611}" type="slidenum">
              <a:rPr lang="es-CL" altLang="pt-BR"/>
              <a:pPr>
                <a:defRPr/>
              </a:pPr>
              <a:t>‹Nº›</a:t>
            </a:fld>
            <a:endParaRPr lang="es-CL" altLang="pt-BR" dirty="0"/>
          </a:p>
        </p:txBody>
      </p:sp>
    </p:spTree>
    <p:extLst>
      <p:ext uri="{BB962C8B-B14F-4D97-AF65-F5344CB8AC3E}">
        <p14:creationId xmlns:p14="http://schemas.microsoft.com/office/powerpoint/2010/main" val="21949792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a en blanco">
    <p:spTree>
      <p:nvGrpSpPr>
        <p:cNvPr id="1" name=""/>
        <p:cNvGrpSpPr/>
        <p:nvPr/>
      </p:nvGrpSpPr>
      <p:grpSpPr>
        <a:xfrm>
          <a:off x="0" y="0"/>
          <a:ext cx="0" cy="0"/>
          <a:chOff x="0" y="0"/>
          <a:chExt cx="0" cy="0"/>
        </a:xfrm>
      </p:grpSpPr>
      <p:sp>
        <p:nvSpPr>
          <p:cNvPr id="2" name="8 Rectángulo"/>
          <p:cNvSpPr/>
          <p:nvPr userDrawn="1"/>
        </p:nvSpPr>
        <p:spPr>
          <a:xfrm>
            <a:off x="0" y="0"/>
            <a:ext cx="9144000" cy="14049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3" name="Marcador de número de diapositiva 5"/>
          <p:cNvSpPr>
            <a:spLocks noGrp="1"/>
          </p:cNvSpPr>
          <p:nvPr>
            <p:ph type="sldNum" sz="quarter" idx="10"/>
          </p:nvPr>
        </p:nvSpPr>
        <p:spPr/>
        <p:txBody>
          <a:bodyPr/>
          <a:lstStyle>
            <a:lvl1pPr>
              <a:defRPr/>
            </a:lvl1pPr>
          </a:lstStyle>
          <a:p>
            <a:pPr>
              <a:defRPr/>
            </a:pPr>
            <a:fld id="{AE3C88A0-7010-4491-9DCA-5C9744BC22F8}" type="slidenum">
              <a:rPr lang="es-CL" altLang="pt-BR"/>
              <a:pPr>
                <a:defRPr/>
              </a:pPr>
              <a:t>‹Nº›</a:t>
            </a:fld>
            <a:endParaRPr lang="es-CL" altLang="pt-BR" dirty="0"/>
          </a:p>
        </p:txBody>
      </p:sp>
    </p:spTree>
    <p:extLst>
      <p:ext uri="{BB962C8B-B14F-4D97-AF65-F5344CB8AC3E}">
        <p14:creationId xmlns:p14="http://schemas.microsoft.com/office/powerpoint/2010/main" val="1806737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eño personalizado subtítulo">
    <p:spTree>
      <p:nvGrpSpPr>
        <p:cNvPr id="1" name=""/>
        <p:cNvGrpSpPr/>
        <p:nvPr/>
      </p:nvGrpSpPr>
      <p:grpSpPr>
        <a:xfrm>
          <a:off x="0" y="0"/>
          <a:ext cx="0" cy="0"/>
          <a:chOff x="0" y="0"/>
          <a:chExt cx="0" cy="0"/>
        </a:xfrm>
      </p:grpSpPr>
      <p:sp>
        <p:nvSpPr>
          <p:cNvPr id="3" name="Rectángulo 13"/>
          <p:cNvSpPr/>
          <p:nvPr userDrawn="1"/>
        </p:nvSpPr>
        <p:spPr>
          <a:xfrm>
            <a:off x="1444625" y="3238500"/>
            <a:ext cx="7713663" cy="19939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grpSp>
        <p:nvGrpSpPr>
          <p:cNvPr id="4" name="Agrupar 14"/>
          <p:cNvGrpSpPr>
            <a:grpSpLocks/>
          </p:cNvGrpSpPr>
          <p:nvPr userDrawn="1"/>
        </p:nvGrpSpPr>
        <p:grpSpPr bwMode="auto">
          <a:xfrm>
            <a:off x="1444625" y="3057525"/>
            <a:ext cx="7699375" cy="180975"/>
            <a:chOff x="1443904" y="3985173"/>
            <a:chExt cx="7700096" cy="180000"/>
          </a:xfrm>
        </p:grpSpPr>
        <p:sp>
          <p:nvSpPr>
            <p:cNvPr id="5" name="Rectángulo 15"/>
            <p:cNvSpPr/>
            <p:nvPr userDrawn="1"/>
          </p:nvSpPr>
          <p:spPr>
            <a:xfrm>
              <a:off x="1443904" y="3985173"/>
              <a:ext cx="1925818"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6" name="Rectángulo 16"/>
            <p:cNvSpPr/>
            <p:nvPr userDrawn="1"/>
          </p:nvSpPr>
          <p:spPr>
            <a:xfrm>
              <a:off x="3369722" y="3985173"/>
              <a:ext cx="1925817"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7" name="Rectángulo 17"/>
            <p:cNvSpPr/>
            <p:nvPr userDrawn="1"/>
          </p:nvSpPr>
          <p:spPr>
            <a:xfrm>
              <a:off x="5295540" y="3985173"/>
              <a:ext cx="1925818"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8" name="Rectángulo 18"/>
            <p:cNvSpPr/>
            <p:nvPr userDrawn="1"/>
          </p:nvSpPr>
          <p:spPr>
            <a:xfrm>
              <a:off x="7218183" y="3985173"/>
              <a:ext cx="1925817"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grpSp>
      <p:sp>
        <p:nvSpPr>
          <p:cNvPr id="2" name="Título 1"/>
          <p:cNvSpPr>
            <a:spLocks noGrp="1"/>
          </p:cNvSpPr>
          <p:nvPr>
            <p:ph type="title"/>
          </p:nvPr>
        </p:nvSpPr>
        <p:spPr>
          <a:xfrm>
            <a:off x="1879597" y="4056015"/>
            <a:ext cx="6989768" cy="1143000"/>
          </a:xfrm>
          <a:prstGeom prst="rect">
            <a:avLst/>
          </a:prstGeom>
        </p:spPr>
        <p:txBody>
          <a:bodyPr lIns="0" tIns="0" rIns="0" bIns="0" anchor="t" anchorCtr="0">
            <a:noAutofit/>
          </a:bodyPr>
          <a:lstStyle>
            <a:lvl1pPr algn="l">
              <a:lnSpc>
                <a:spcPct val="80000"/>
              </a:lnSpc>
              <a:defRPr sz="3400" b="0" i="0" baseline="0">
                <a:solidFill>
                  <a:schemeClr val="accent3"/>
                </a:solidFill>
              </a:defRPr>
            </a:lvl1pPr>
          </a:lstStyle>
          <a:p>
            <a:r>
              <a:rPr lang="es-CL" dirty="0"/>
              <a:t>Haga clic para modificar el estilo de título del patrón</a:t>
            </a:r>
          </a:p>
        </p:txBody>
      </p:sp>
      <p:pic>
        <p:nvPicPr>
          <p:cNvPr id="9"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4476507" y="5491945"/>
            <a:ext cx="4366704" cy="11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17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83739"/>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noProof="0" dirty="0">
                <a:solidFill>
                  <a:srgbClr val="8D8C8D"/>
                </a:solidFill>
                <a:latin typeface="Trebuchet MS"/>
                <a:ea typeface="Trebuchet MS"/>
                <a:cs typeface="Trebuchet MS"/>
              </a:rPr>
              <a:t>Título del tema</a:t>
            </a:r>
            <a:endParaRPr lang="es-ES" noProof="0" dirty="0"/>
          </a:p>
        </p:txBody>
      </p:sp>
      <p:sp>
        <p:nvSpPr>
          <p:cNvPr id="25" name="Marcador de texto 24"/>
          <p:cNvSpPr>
            <a:spLocks noGrp="1"/>
          </p:cNvSpPr>
          <p:nvPr>
            <p:ph type="body" sz="quarter" idx="10" hasCustomPrompt="1"/>
          </p:nvPr>
        </p:nvSpPr>
        <p:spPr>
          <a:xfrm>
            <a:off x="552450" y="939808"/>
            <a:ext cx="988483" cy="880533"/>
          </a:xfrm>
          <a:prstGeom prst="rect">
            <a:avLst/>
          </a:prstGeo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a:prstGeom prst="rect">
            <a:avLst/>
          </a:prstGeo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prstGeom prst="rect">
            <a:avLst/>
          </a:prstGeom>
          <a:noFill/>
          <a:ln>
            <a:noFill/>
          </a:ln>
        </p:spPr>
        <p:txBody>
          <a:bodyPr/>
          <a:lstStyle>
            <a:lvl1pPr>
              <a:defRPr>
                <a:solidFill>
                  <a:schemeClr val="accent5"/>
                </a:solidFill>
              </a:defRPr>
            </a:lvl1pPr>
          </a:lstStyle>
          <a:p>
            <a:endParaRPr lang="es-ES" dirty="0"/>
          </a:p>
        </p:txBody>
      </p:sp>
    </p:spTree>
    <p:extLst>
      <p:ext uri="{BB962C8B-B14F-4D97-AF65-F5344CB8AC3E}">
        <p14:creationId xmlns:p14="http://schemas.microsoft.com/office/powerpoint/2010/main" val="1690242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49873"/>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9" name="Marcador de texto 28"/>
          <p:cNvSpPr>
            <a:spLocks noGrp="1"/>
          </p:cNvSpPr>
          <p:nvPr>
            <p:ph type="body" sz="quarter" idx="11" hasCustomPrompt="1"/>
          </p:nvPr>
        </p:nvSpPr>
        <p:spPr>
          <a:xfrm>
            <a:off x="1687513" y="1786476"/>
            <a:ext cx="7058025" cy="4597391"/>
          </a:xfrm>
        </p:spPr>
        <p:txBody>
          <a:bodyPr wrap="square" lIns="0" tIns="0" rIns="0" bIns="0" numCol="1" spcCol="270000">
            <a:normAutofit/>
          </a:bodyPr>
          <a:lstStyle>
            <a:lvl1pPr marL="0" indent="0" algn="just">
              <a:lnSpc>
                <a:spcPct val="100000"/>
              </a:lnSpc>
              <a:spcBef>
                <a:spcPts val="0"/>
              </a:spcBef>
              <a:spcAft>
                <a:spcPts val="600"/>
              </a:spcAft>
              <a:buNone/>
              <a:defRPr sz="1600">
                <a:solidFill>
                  <a:srgbClr val="3C3C3B"/>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lvl="0"/>
            <a:r>
              <a:rPr lang="es-ES_tradnl" dirty="0"/>
              <a:t>Área de texto de texto regular. Esto es texto simulado. Área de texto de texto regular. Esto es texto simulado área de texto de texto regular. Esto es texto simulado. </a:t>
            </a:r>
          </a:p>
          <a:p>
            <a:pPr lvl="0"/>
            <a:r>
              <a:rPr lang="es-ES_tradnl" dirty="0"/>
              <a:t>Área de texto de texto regular. Esto es texto simulado. Área de texto de texto regular. Esto es texto simulado. Área de texto de texto regular. Esto es texto simulado. Área de texto de texto regular. Esto es texto simulado. Área de texto de texto regular. Esto es texto simulado. </a:t>
            </a:r>
          </a:p>
          <a:p>
            <a:pPr lvl="0"/>
            <a:r>
              <a:rPr lang="es-ES_tradnl" dirty="0"/>
              <a:t>Área de texto de texto regular. Esto es texto simulado. Esto es texto simulado, esto es texto simulado, esto es texto simulado esto es texto simulado. Área de texto de texto regular. Esto es texto simulado. Área de texto de texto regular. Esto es texto simulado. Área de texto de texto regular. Esto es texto simulado. Área de texto de texto regular. Esto es texto simulado. Área de texto de texto regular. Esto es texto simulado.</a:t>
            </a:r>
          </a:p>
          <a:p>
            <a:pPr lvl="0"/>
            <a:r>
              <a:rPr lang="es-ES_tradnl" dirty="0"/>
              <a:t>Área de texto de texto regular. Esto es texto simulado. Área de texto de texto regular. Esto es texto simulado. Área de texto de texto regular.  </a:t>
            </a:r>
          </a:p>
        </p:txBody>
      </p:sp>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grpSp>
      <p:pic>
        <p:nvPicPr>
          <p:cNvPr id="10"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9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83739"/>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noFill/>
          <a:ln>
            <a:noFill/>
          </a:ln>
        </p:spPr>
        <p:txBody>
          <a:bodyPr/>
          <a:lstStyle>
            <a:lvl1pPr>
              <a:defRPr>
                <a:solidFill>
                  <a:schemeClr val="accent5"/>
                </a:solidFill>
              </a:defRPr>
            </a:lvl1pPr>
          </a:lstStyle>
          <a:p>
            <a:endParaRPr lang="es-ES" dirty="0"/>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dirty="0">
                <a:solidFill>
                  <a:prstClr val="white"/>
                </a:solidFill>
              </a:endParaRPr>
            </a:p>
          </p:txBody>
        </p:sp>
      </p:grpSp>
      <p:pic>
        <p:nvPicPr>
          <p:cNvPr id="13"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774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6451600"/>
            <a:ext cx="2133600" cy="365125"/>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endParaRPr lang="es-ES" dirty="0"/>
          </a:p>
        </p:txBody>
      </p:sp>
      <p:sp>
        <p:nvSpPr>
          <p:cNvPr id="5" name="Marcador de pie de página 4"/>
          <p:cNvSpPr>
            <a:spLocks noGrp="1"/>
          </p:cNvSpPr>
          <p:nvPr>
            <p:ph type="ftr" sz="quarter" idx="11"/>
          </p:nvPr>
        </p:nvSpPr>
        <p:spPr>
          <a:xfrm>
            <a:off x="3124200" y="6451600"/>
            <a:ext cx="2895600" cy="365125"/>
          </a:xfrm>
          <a:prstGeom prst="rect">
            <a:avLst/>
          </a:prstGeom>
        </p:spPr>
        <p:txBody>
          <a:bodyPr vert="horz" lIns="91440" tIns="45720" rIns="91440" bIns="45720" rtlCol="0" anchor="ctr"/>
          <a:lstStyle>
            <a:lvl1pPr>
              <a:defRPr lang="es-CL" sz="1200">
                <a:solidFill>
                  <a:schemeClr val="tx1">
                    <a:tint val="75000"/>
                  </a:schemeClr>
                </a:solidFill>
              </a:defRPr>
            </a:lvl1pPr>
          </a:lstStyle>
          <a:p>
            <a:endParaRPr lang="es-ES" dirty="0"/>
          </a:p>
        </p:txBody>
      </p:sp>
      <p:sp>
        <p:nvSpPr>
          <p:cNvPr id="6" name="Marcador de número de diapositiva 5"/>
          <p:cNvSpPr>
            <a:spLocks noGrp="1"/>
          </p:cNvSpPr>
          <p:nvPr>
            <p:ph type="sldNum" sz="quarter" idx="12"/>
          </p:nvPr>
        </p:nvSpPr>
        <p:spPr>
          <a:xfrm>
            <a:off x="6553200" y="6451600"/>
            <a:ext cx="2133600" cy="365125"/>
          </a:xfrm>
          <a:prstGeom prst="rect">
            <a:avLst/>
          </a:prstGeom>
        </p:spPr>
        <p:txBody>
          <a:bodyPr vert="horz" lIns="91440" tIns="45720" rIns="91440" bIns="45720" rtlCol="0" anchor="ctr"/>
          <a:lstStyle>
            <a:lvl1pPr>
              <a:defRPr lang="es-CL" sz="1200" smtClean="0">
                <a:solidFill>
                  <a:schemeClr val="tx1">
                    <a:tint val="75000"/>
                  </a:schemeClr>
                </a:solidFill>
              </a:defRPr>
            </a:lvl1pPr>
          </a:lstStyle>
          <a:p>
            <a:fld id="{6BDCBE57-3DF8-E34A-A687-20DD8272C65F}" type="slidenum">
              <a:rPr lang="es-ES" smtClean="0"/>
              <a:t>‹Nº›</a:t>
            </a:fld>
            <a:endParaRPr lang="es-ES" dirty="0"/>
          </a:p>
        </p:txBody>
      </p:sp>
    </p:spTree>
    <p:extLst>
      <p:ext uri="{BB962C8B-B14F-4D97-AF65-F5344CB8AC3E}">
        <p14:creationId xmlns:p14="http://schemas.microsoft.com/office/powerpoint/2010/main" val="31294547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11" name="Marcador de título 1"/>
          <p:cNvSpPr>
            <a:spLocks noGrp="1"/>
          </p:cNvSpPr>
          <p:nvPr>
            <p:ph type="title"/>
          </p:nvPr>
        </p:nvSpPr>
        <p:spPr>
          <a:xfrm>
            <a:off x="251520" y="116632"/>
            <a:ext cx="7272808" cy="720080"/>
          </a:xfrm>
          <a:prstGeom prst="rect">
            <a:avLst/>
          </a:prstGeom>
        </p:spPr>
        <p:txBody>
          <a:bodyPr vert="horz" lIns="91440" tIns="45720" rIns="91440" bIns="45720" rtlCol="0" anchor="ctr">
            <a:noAutofit/>
          </a:bodyPr>
          <a:lstStyle>
            <a:lvl1pPr>
              <a:defRPr>
                <a:solidFill>
                  <a:schemeClr val="bg1">
                    <a:lumMod val="65000"/>
                  </a:schemeClr>
                </a:solidFill>
              </a:defRPr>
            </a:lvl1pPr>
          </a:lstStyle>
          <a:p>
            <a:r>
              <a:rPr lang="es-ES"/>
              <a:t>Haga clic para modificar el estilo de título del patrón</a:t>
            </a:r>
            <a:endParaRPr lang="es-ES" dirty="0"/>
          </a:p>
        </p:txBody>
      </p:sp>
      <p:sp>
        <p:nvSpPr>
          <p:cNvPr id="3" name="2 Marcador de contenido"/>
          <p:cNvSpPr>
            <a:spLocks noGrp="1"/>
          </p:cNvSpPr>
          <p:nvPr>
            <p:ph sz="quarter" idx="10"/>
          </p:nvPr>
        </p:nvSpPr>
        <p:spPr>
          <a:xfrm>
            <a:off x="467544" y="1268760"/>
            <a:ext cx="8208912" cy="518457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
        <p:nvSpPr>
          <p:cNvPr id="7" name="Marcador de fecha 3"/>
          <p:cNvSpPr>
            <a:spLocks noGrp="1"/>
          </p:cNvSpPr>
          <p:nvPr>
            <p:ph type="dt" sz="half" idx="2"/>
          </p:nvPr>
        </p:nvSpPr>
        <p:spPr>
          <a:xfrm>
            <a:off x="7020272" y="6525344"/>
            <a:ext cx="1080120" cy="216024"/>
          </a:xfrm>
          <a:prstGeom prst="rect">
            <a:avLst/>
          </a:prstGeom>
        </p:spPr>
        <p:txBody>
          <a:bodyPr vert="horz" wrap="none" lIns="91440" tIns="45720" rIns="91440" bIns="45720" rtlCol="0" anchor="ctr"/>
          <a:lstStyle>
            <a:lvl1pPr algn="ctr">
              <a:defRPr sz="1000">
                <a:solidFill>
                  <a:schemeClr val="tx1">
                    <a:tint val="75000"/>
                  </a:schemeClr>
                </a:solidFill>
              </a:defRPr>
            </a:lvl1pPr>
          </a:lstStyle>
          <a:p>
            <a:endParaRPr lang="es-ES" dirty="0"/>
          </a:p>
        </p:txBody>
      </p:sp>
      <p:sp>
        <p:nvSpPr>
          <p:cNvPr id="8" name="Marcador de pie de página 4"/>
          <p:cNvSpPr>
            <a:spLocks noGrp="1"/>
          </p:cNvSpPr>
          <p:nvPr>
            <p:ph type="ftr" sz="quarter" idx="3"/>
          </p:nvPr>
        </p:nvSpPr>
        <p:spPr>
          <a:xfrm>
            <a:off x="467544" y="6525344"/>
            <a:ext cx="6480720" cy="216024"/>
          </a:xfrm>
          <a:prstGeom prst="rect">
            <a:avLst/>
          </a:prstGeom>
        </p:spPr>
        <p:txBody>
          <a:bodyPr vert="horz" wrap="none" lIns="91440" tIns="45720" rIns="91440" bIns="45720" rtlCol="0" anchor="ctr"/>
          <a:lstStyle>
            <a:lvl1pPr algn="l">
              <a:defRPr sz="1000">
                <a:solidFill>
                  <a:schemeClr val="tx1">
                    <a:tint val="75000"/>
                  </a:schemeClr>
                </a:solidFill>
              </a:defRPr>
            </a:lvl1pPr>
          </a:lstStyle>
          <a:p>
            <a:endParaRPr lang="es-ES" dirty="0"/>
          </a:p>
        </p:txBody>
      </p:sp>
      <p:sp>
        <p:nvSpPr>
          <p:cNvPr id="9" name="Marcador de número de diapositiva 5"/>
          <p:cNvSpPr>
            <a:spLocks noGrp="1"/>
          </p:cNvSpPr>
          <p:nvPr>
            <p:ph type="sldNum" sz="quarter" idx="4"/>
          </p:nvPr>
        </p:nvSpPr>
        <p:spPr>
          <a:xfrm>
            <a:off x="8172400" y="6525344"/>
            <a:ext cx="504056" cy="216024"/>
          </a:xfrm>
          <a:prstGeom prst="rect">
            <a:avLst/>
          </a:prstGeom>
          <a:solidFill>
            <a:schemeClr val="accent5">
              <a:lumMod val="50000"/>
            </a:schemeClr>
          </a:solidFill>
        </p:spPr>
        <p:txBody>
          <a:bodyPr vert="horz" wrap="none" lIns="91440" tIns="45720" rIns="91440" bIns="45720" rtlCol="0" anchor="ctr"/>
          <a:lstStyle>
            <a:lvl1pPr algn="ctr">
              <a:defRPr sz="1000" b="1">
                <a:solidFill>
                  <a:schemeClr val="bg1"/>
                </a:solidFill>
              </a:defRPr>
            </a:lvl1pPr>
          </a:lstStyle>
          <a:p>
            <a:fld id="{6BDCBE57-3DF8-E34A-A687-20DD8272C65F}" type="slidenum">
              <a:rPr lang="es-ES" smtClean="0"/>
              <a:t>‹Nº›</a:t>
            </a:fld>
            <a:endParaRPr lang="es-ES" dirty="0"/>
          </a:p>
        </p:txBody>
      </p:sp>
    </p:spTree>
    <p:extLst>
      <p:ext uri="{BB962C8B-B14F-4D97-AF65-F5344CB8AC3E}">
        <p14:creationId xmlns:p14="http://schemas.microsoft.com/office/powerpoint/2010/main" val="935733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14" name="Rectángulo 13"/>
          <p:cNvSpPr/>
          <p:nvPr userDrawn="1"/>
        </p:nvSpPr>
        <p:spPr>
          <a:xfrm>
            <a:off x="1443904" y="3237966"/>
            <a:ext cx="7714702" cy="1994569"/>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grpSp>
        <p:nvGrpSpPr>
          <p:cNvPr id="15" name="Agrupar 14"/>
          <p:cNvGrpSpPr/>
          <p:nvPr userDrawn="1"/>
        </p:nvGrpSpPr>
        <p:grpSpPr>
          <a:xfrm>
            <a:off x="1443904" y="3057966"/>
            <a:ext cx="7700096" cy="180000"/>
            <a:chOff x="1443904" y="3985173"/>
            <a:chExt cx="7700096" cy="180000"/>
          </a:xfrm>
        </p:grpSpPr>
        <p:sp>
          <p:nvSpPr>
            <p:cNvPr id="16" name="Rectángulo 15"/>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7" name="Rectángulo 16"/>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8" name="Rectángulo 17"/>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9" name="Rectángulo 18"/>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grpSp>
      <p:sp>
        <p:nvSpPr>
          <p:cNvPr id="2" name="Título 1"/>
          <p:cNvSpPr>
            <a:spLocks noGrp="1"/>
          </p:cNvSpPr>
          <p:nvPr>
            <p:ph type="title" hasCustomPrompt="1"/>
          </p:nvPr>
        </p:nvSpPr>
        <p:spPr>
          <a:xfrm>
            <a:off x="1879597" y="4056015"/>
            <a:ext cx="6989768" cy="1143000"/>
          </a:xfrm>
        </p:spPr>
        <p:txBody>
          <a:bodyPr lIns="0" tIns="0" rIns="0" bIns="0" anchor="t" anchorCtr="0">
            <a:noAutofit/>
          </a:bodyPr>
          <a:lstStyle>
            <a:lvl1pPr algn="l">
              <a:lnSpc>
                <a:spcPct val="80000"/>
              </a:lnSpc>
              <a:defRPr sz="3400" b="0" i="0" baseline="0">
                <a:solidFill>
                  <a:schemeClr val="accent3"/>
                </a:solidFill>
              </a:defRPr>
            </a:lvl1pPr>
          </a:lstStyle>
          <a:p>
            <a:r>
              <a:rPr lang="es-ES" sz="3000" dirty="0">
                <a:solidFill>
                  <a:srgbClr val="007A94"/>
                </a:solidFill>
              </a:rPr>
              <a:t>Subtítulo de Presentación</a:t>
            </a:r>
            <a:r>
              <a:rPr lang="es-ES" dirty="0"/>
              <a:t/>
            </a:r>
            <a:br>
              <a:rPr lang="es-ES" dirty="0"/>
            </a:br>
            <a:r>
              <a:rPr lang="es-ES" dirty="0"/>
              <a:t>
</a:t>
            </a:r>
          </a:p>
        </p:txBody>
      </p:sp>
    </p:spTree>
    <p:extLst>
      <p:ext uri="{BB962C8B-B14F-4D97-AF65-F5344CB8AC3E}">
        <p14:creationId xmlns:p14="http://schemas.microsoft.com/office/powerpoint/2010/main" val="1212018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70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6451600"/>
            <a:ext cx="2133600" cy="365125"/>
          </a:xfrm>
          <a:prstGeom prst="rect">
            <a:avLst/>
          </a:prstGeom>
        </p:spPr>
        <p:txBody>
          <a:bodyPr vert="horz" lIns="91440" tIns="45720" rIns="91440" bIns="45720" rtlCol="0" anchor="ctr"/>
          <a:lstStyle>
            <a:lvl1pPr>
              <a:defRPr lang="es-ES" sz="1200" smtClean="0">
                <a:solidFill>
                  <a:schemeClr val="tx1">
                    <a:tint val="75000"/>
                  </a:schemeClr>
                </a:solidFill>
              </a:defRPr>
            </a:lvl1pPr>
          </a:lstStyle>
          <a:p>
            <a:endParaRPr dirty="0">
              <a:solidFill>
                <a:prstClr val="black">
                  <a:tint val="75000"/>
                </a:prstClr>
              </a:solidFill>
            </a:endParaRPr>
          </a:p>
        </p:txBody>
      </p:sp>
      <p:sp>
        <p:nvSpPr>
          <p:cNvPr id="5" name="Marcador de pie de página 4"/>
          <p:cNvSpPr>
            <a:spLocks noGrp="1"/>
          </p:cNvSpPr>
          <p:nvPr>
            <p:ph type="ftr" sz="quarter" idx="11"/>
          </p:nvPr>
        </p:nvSpPr>
        <p:spPr>
          <a:xfrm>
            <a:off x="3124200" y="6451600"/>
            <a:ext cx="2895600" cy="365125"/>
          </a:xfrm>
          <a:prstGeom prst="rect">
            <a:avLst/>
          </a:prstGeom>
        </p:spPr>
        <p:txBody>
          <a:bodyPr vert="horz" lIns="91440" tIns="45720" rIns="91440" bIns="45720" rtlCol="0" anchor="ctr"/>
          <a:lstStyle>
            <a:lvl1pPr>
              <a:defRPr lang="es-CL" sz="1200">
                <a:solidFill>
                  <a:schemeClr val="tx1">
                    <a:tint val="75000"/>
                  </a:schemeClr>
                </a:solidFill>
              </a:defRPr>
            </a:lvl1pPr>
          </a:lstStyle>
          <a:p>
            <a:endParaRPr lang="es-ES" dirty="0">
              <a:solidFill>
                <a:prstClr val="black">
                  <a:tint val="75000"/>
                </a:prstClr>
              </a:solidFill>
            </a:endParaRPr>
          </a:p>
        </p:txBody>
      </p:sp>
      <p:sp>
        <p:nvSpPr>
          <p:cNvPr id="6" name="Marcador de número de diapositiva 5"/>
          <p:cNvSpPr>
            <a:spLocks noGrp="1"/>
          </p:cNvSpPr>
          <p:nvPr>
            <p:ph type="sldNum" sz="quarter" idx="12"/>
          </p:nvPr>
        </p:nvSpPr>
        <p:spPr>
          <a:xfrm>
            <a:off x="6553200" y="6451600"/>
            <a:ext cx="2133600" cy="365125"/>
          </a:xfrm>
          <a:prstGeom prst="rect">
            <a:avLst/>
          </a:prstGeom>
        </p:spPr>
        <p:txBody>
          <a:bodyPr vert="horz" lIns="91440" tIns="45720" rIns="91440" bIns="45720" rtlCol="0" anchor="ctr"/>
          <a:lstStyle>
            <a:lvl1pPr>
              <a:defRPr lang="es-CL" sz="1200" smtClean="0">
                <a:solidFill>
                  <a:schemeClr val="tx1">
                    <a:tint val="75000"/>
                  </a:schemeClr>
                </a:solidFill>
              </a:defRPr>
            </a:lvl1pPr>
          </a:lstStyle>
          <a:p>
            <a:fld id="{6BDCBE57-3DF8-E34A-A687-20DD8272C65F}" type="slidenum">
              <a:rPr lang="es-ES">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002173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ítulo y objetos">
    <p:spTree>
      <p:nvGrpSpPr>
        <p:cNvPr id="1" name=""/>
        <p:cNvGrpSpPr/>
        <p:nvPr/>
      </p:nvGrpSpPr>
      <p:grpSpPr>
        <a:xfrm>
          <a:off x="0" y="0"/>
          <a:ext cx="0" cy="0"/>
          <a:chOff x="0" y="0"/>
          <a:chExt cx="0" cy="0"/>
        </a:xfrm>
      </p:grpSpPr>
      <p:sp>
        <p:nvSpPr>
          <p:cNvPr id="11" name="Marcador de título 1"/>
          <p:cNvSpPr>
            <a:spLocks noGrp="1"/>
          </p:cNvSpPr>
          <p:nvPr>
            <p:ph type="title"/>
          </p:nvPr>
        </p:nvSpPr>
        <p:spPr>
          <a:xfrm>
            <a:off x="251520" y="116632"/>
            <a:ext cx="7272808" cy="720080"/>
          </a:xfrm>
          <a:prstGeom prst="rect">
            <a:avLst/>
          </a:prstGeom>
        </p:spPr>
        <p:txBody>
          <a:bodyPr vert="horz" lIns="91440" tIns="45720" rIns="91440" bIns="45720" rtlCol="0" anchor="ctr">
            <a:noAutofit/>
          </a:bodyPr>
          <a:lstStyle>
            <a:lvl1pPr>
              <a:defRPr>
                <a:solidFill>
                  <a:schemeClr val="bg1">
                    <a:lumMod val="65000"/>
                  </a:schemeClr>
                </a:solidFill>
              </a:defRPr>
            </a:lvl1pPr>
          </a:lstStyle>
          <a:p>
            <a:r>
              <a:rPr lang="es-ES"/>
              <a:t>Haga clic para modificar el estilo de título del patrón</a:t>
            </a:r>
            <a:endParaRPr lang="es-ES" dirty="0"/>
          </a:p>
        </p:txBody>
      </p:sp>
      <p:sp>
        <p:nvSpPr>
          <p:cNvPr id="3" name="2 Marcador de contenido"/>
          <p:cNvSpPr>
            <a:spLocks noGrp="1"/>
          </p:cNvSpPr>
          <p:nvPr>
            <p:ph sz="quarter" idx="10"/>
          </p:nvPr>
        </p:nvSpPr>
        <p:spPr>
          <a:xfrm>
            <a:off x="467544" y="1268760"/>
            <a:ext cx="8208912" cy="518457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dirty="0"/>
          </a:p>
        </p:txBody>
      </p:sp>
      <p:sp>
        <p:nvSpPr>
          <p:cNvPr id="7" name="Marcador de fecha 3"/>
          <p:cNvSpPr>
            <a:spLocks noGrp="1"/>
          </p:cNvSpPr>
          <p:nvPr>
            <p:ph type="dt" sz="half" idx="2"/>
          </p:nvPr>
        </p:nvSpPr>
        <p:spPr>
          <a:xfrm>
            <a:off x="7020272" y="6525344"/>
            <a:ext cx="1080120" cy="216024"/>
          </a:xfrm>
          <a:prstGeom prst="rect">
            <a:avLst/>
          </a:prstGeom>
        </p:spPr>
        <p:txBody>
          <a:bodyPr vert="horz" wrap="none" lIns="91440" tIns="45720" rIns="91440" bIns="45720" rtlCol="0" anchor="ctr"/>
          <a:lstStyle>
            <a:lvl1pPr algn="ctr">
              <a:defRPr sz="1000">
                <a:solidFill>
                  <a:schemeClr val="tx1">
                    <a:tint val="75000"/>
                  </a:schemeClr>
                </a:solidFill>
              </a:defRPr>
            </a:lvl1pPr>
          </a:lstStyle>
          <a:p>
            <a:endParaRPr lang="es-ES" dirty="0">
              <a:solidFill>
                <a:prstClr val="black">
                  <a:tint val="75000"/>
                </a:prstClr>
              </a:solidFill>
            </a:endParaRPr>
          </a:p>
        </p:txBody>
      </p:sp>
      <p:sp>
        <p:nvSpPr>
          <p:cNvPr id="8" name="Marcador de pie de página 4"/>
          <p:cNvSpPr>
            <a:spLocks noGrp="1"/>
          </p:cNvSpPr>
          <p:nvPr>
            <p:ph type="ftr" sz="quarter" idx="3"/>
          </p:nvPr>
        </p:nvSpPr>
        <p:spPr>
          <a:xfrm>
            <a:off x="467544" y="6525344"/>
            <a:ext cx="6480720" cy="216024"/>
          </a:xfrm>
          <a:prstGeom prst="rect">
            <a:avLst/>
          </a:prstGeom>
        </p:spPr>
        <p:txBody>
          <a:bodyPr vert="horz" wrap="none" lIns="91440" tIns="45720" rIns="91440" bIns="45720" rtlCol="0" anchor="ctr"/>
          <a:lstStyle>
            <a:lvl1pPr algn="l">
              <a:defRPr sz="1000">
                <a:solidFill>
                  <a:schemeClr val="tx1">
                    <a:tint val="75000"/>
                  </a:schemeClr>
                </a:solidFill>
              </a:defRPr>
            </a:lvl1pPr>
          </a:lstStyle>
          <a:p>
            <a:endParaRPr lang="es-ES" dirty="0">
              <a:solidFill>
                <a:prstClr val="black">
                  <a:tint val="75000"/>
                </a:prstClr>
              </a:solidFill>
            </a:endParaRPr>
          </a:p>
        </p:txBody>
      </p:sp>
      <p:sp>
        <p:nvSpPr>
          <p:cNvPr id="9" name="Marcador de número de diapositiva 5"/>
          <p:cNvSpPr>
            <a:spLocks noGrp="1"/>
          </p:cNvSpPr>
          <p:nvPr>
            <p:ph type="sldNum" sz="quarter" idx="4"/>
          </p:nvPr>
        </p:nvSpPr>
        <p:spPr>
          <a:xfrm>
            <a:off x="8172400" y="6525344"/>
            <a:ext cx="504056" cy="216024"/>
          </a:xfrm>
          <a:prstGeom prst="rect">
            <a:avLst/>
          </a:prstGeom>
          <a:solidFill>
            <a:schemeClr val="accent5">
              <a:lumMod val="50000"/>
            </a:schemeClr>
          </a:solidFill>
        </p:spPr>
        <p:txBody>
          <a:bodyPr vert="horz" wrap="none" lIns="91440" tIns="45720" rIns="91440" bIns="45720" rtlCol="0" anchor="ctr"/>
          <a:lstStyle>
            <a:lvl1pPr algn="ctr">
              <a:defRPr sz="1000" b="1">
                <a:solidFill>
                  <a:schemeClr val="bg1"/>
                </a:solidFill>
              </a:defRPr>
            </a:lvl1pPr>
          </a:lstStyle>
          <a:p>
            <a:fld id="{6BDCBE57-3DF8-E34A-A687-20DD8272C65F}"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3976235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6356350"/>
            <a:ext cx="2133600" cy="365125"/>
          </a:xfrm>
          <a:prstGeom prst="rect">
            <a:avLst/>
          </a:prstGeom>
        </p:spPr>
        <p:txBody>
          <a:bodyPr/>
          <a:lstStyle/>
          <a:p>
            <a:fld id="{FD3849E3-780A-44E7-9CF8-29BD529C46FC}" type="datetime1">
              <a:rPr lang="es-ES" smtClean="0">
                <a:solidFill>
                  <a:prstClr val="black"/>
                </a:solidFill>
              </a:rPr>
              <a:pPr/>
              <a:t>16/11/2018</a:t>
            </a:fld>
            <a:endParaRPr lang="es-CL" dirty="0">
              <a:solidFill>
                <a:prstClr val="black"/>
              </a:solidFill>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CL" dirty="0">
              <a:solidFill>
                <a:prstClr val="black"/>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7B130305-168B-6D46-8B5F-FE28354574FD}" type="slidenum">
              <a:rPr lang="es-CL" smtClean="0">
                <a:solidFill>
                  <a:prstClr val="black"/>
                </a:solidFill>
              </a:rPr>
              <a:pPr/>
              <a:t>‹Nº›</a:t>
            </a:fld>
            <a:endParaRPr lang="es-CL" dirty="0">
              <a:solidFill>
                <a:prstClr val="black"/>
              </a:solidFill>
            </a:endParaRPr>
          </a:p>
        </p:txBody>
      </p:sp>
    </p:spTree>
    <p:extLst>
      <p:ext uri="{BB962C8B-B14F-4D97-AF65-F5344CB8AC3E}">
        <p14:creationId xmlns:p14="http://schemas.microsoft.com/office/powerpoint/2010/main" val="1058545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sz="half" idx="1"/>
          </p:nvPr>
        </p:nvSpPr>
        <p:spPr>
          <a:xfrm>
            <a:off x="457200" y="1079504"/>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contenido"/>
          <p:cNvSpPr>
            <a:spLocks noGrp="1"/>
          </p:cNvSpPr>
          <p:nvPr>
            <p:ph sz="half" idx="2"/>
          </p:nvPr>
        </p:nvSpPr>
        <p:spPr>
          <a:xfrm>
            <a:off x="4648200" y="1079504"/>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1715624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ext uri="{D42A27DB-BD31-4B8C-83A1-F6EECF244321}">
                <p14:modId xmlns:p14="http://schemas.microsoft.com/office/powerpoint/2010/main" val="2180088159"/>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99556"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2924328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457200" y="1039813"/>
            <a:ext cx="4040188"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8446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texto"/>
          <p:cNvSpPr>
            <a:spLocks noGrp="1"/>
          </p:cNvSpPr>
          <p:nvPr>
            <p:ph type="body" sz="quarter" idx="3"/>
          </p:nvPr>
        </p:nvSpPr>
        <p:spPr>
          <a:xfrm>
            <a:off x="4645027" y="1038226"/>
            <a:ext cx="4041775"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7" y="18446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122347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aphicFrame>
        <p:nvGraphicFramePr>
          <p:cNvPr id="6" name="5 Objeto" hidden="1"/>
          <p:cNvGraphicFramePr>
            <a:graphicFrameLocks noChangeAspect="1"/>
          </p:cNvGraphicFramePr>
          <p:nvPr userDrawn="1">
            <p:custDataLst>
              <p:tags r:id="rId2"/>
            </p:custDataLst>
            <p:extLst>
              <p:ext uri="{D42A27DB-BD31-4B8C-83A1-F6EECF244321}">
                <p14:modId xmlns:p14="http://schemas.microsoft.com/office/powerpoint/2010/main" val="2467031488"/>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00580"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3176118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812801"/>
            <a:ext cx="5111750" cy="531336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texto"/>
          <p:cNvSpPr>
            <a:spLocks noGrp="1"/>
          </p:cNvSpPr>
          <p:nvPr>
            <p:ph type="body" sz="half" idx="2"/>
          </p:nvPr>
        </p:nvSpPr>
        <p:spPr>
          <a:xfrm>
            <a:off x="457202" y="812801"/>
            <a:ext cx="3008313" cy="531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
        <p:nvSpPr>
          <p:cNvPr id="8" name="1 Título"/>
          <p:cNvSpPr>
            <a:spLocks noGrp="1"/>
          </p:cNvSpPr>
          <p:nvPr>
            <p:ph type="title"/>
          </p:nvPr>
        </p:nvSpPr>
        <p:spPr>
          <a:xfrm>
            <a:off x="304800" y="101604"/>
            <a:ext cx="7077384" cy="455997"/>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3262855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sz="half" idx="1"/>
          </p:nvPr>
        </p:nvSpPr>
        <p:spPr>
          <a:xfrm>
            <a:off x="457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contenido"/>
          <p:cNvSpPr>
            <a:spLocks noGrp="1"/>
          </p:cNvSpPr>
          <p:nvPr>
            <p:ph sz="half" idx="2"/>
          </p:nvPr>
        </p:nvSpPr>
        <p:spPr>
          <a:xfrm>
            <a:off x="4648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fecha"/>
          <p:cNvSpPr>
            <a:spLocks noGrp="1"/>
          </p:cNvSpPr>
          <p:nvPr>
            <p:ph type="dt" sz="half" idx="10"/>
          </p:nvPr>
        </p:nvSpPr>
        <p:spPr/>
        <p:txBody>
          <a:bodyPr/>
          <a:lstStyle/>
          <a:p>
            <a:fld id="{5CD35523-14A5-4212-B24C-8EE898ADFE15}" type="datetime1">
              <a:rPr lang="en-US" smtClean="0">
                <a:solidFill>
                  <a:prstClr val="black">
                    <a:tint val="75000"/>
                  </a:prstClr>
                </a:solidFill>
              </a:rPr>
              <a:pPr/>
              <a:t>11/16/2018</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3109717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83739"/>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noFill/>
          <a:ln>
            <a:noFill/>
          </a:ln>
        </p:spPr>
        <p:txBody>
          <a:bodyPr/>
          <a:lstStyle>
            <a:lvl1pPr>
              <a:defRPr>
                <a:solidFill>
                  <a:schemeClr val="accent5"/>
                </a:solidFill>
              </a:defRPr>
            </a:lvl1pPr>
          </a:lstStyle>
          <a:p>
            <a:endParaRPr lang="es-ES" dirty="0"/>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grpSp>
      <p:pic>
        <p:nvPicPr>
          <p:cNvPr id="13"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8773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1A805758-61E3-40FB-96DA-D3E883E29E94}" type="datetime1">
              <a:rPr lang="en-US" smtClean="0">
                <a:solidFill>
                  <a:prstClr val="black">
                    <a:tint val="75000"/>
                  </a:prstClr>
                </a:solidFill>
              </a:rPr>
              <a:pPr/>
              <a:t>11/16/2018</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34975518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457200" y="1039813"/>
            <a:ext cx="4040188"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8446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texto"/>
          <p:cNvSpPr>
            <a:spLocks noGrp="1"/>
          </p:cNvSpPr>
          <p:nvPr>
            <p:ph type="body" sz="quarter" idx="3"/>
          </p:nvPr>
        </p:nvSpPr>
        <p:spPr>
          <a:xfrm>
            <a:off x="4645025" y="1038226"/>
            <a:ext cx="4041775"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8446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62A2AA86-91D0-4136-A08B-22B8BF654F19}" type="datetime1">
              <a:rPr lang="en-US" smtClean="0">
                <a:solidFill>
                  <a:prstClr val="black">
                    <a:tint val="75000"/>
                  </a:prstClr>
                </a:solidFill>
              </a:rPr>
              <a:pPr/>
              <a:t>11/16/2018</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1440721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CF724567-5663-4E94-BDE3-A3A9BD3C0FBA}" type="datetime1">
              <a:rPr lang="en-US" smtClean="0">
                <a:solidFill>
                  <a:prstClr val="black">
                    <a:tint val="75000"/>
                  </a:prstClr>
                </a:solidFill>
              </a:rPr>
              <a:pPr/>
              <a:t>11/16/2018</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1355098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812800"/>
            <a:ext cx="5111750" cy="531336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texto"/>
          <p:cNvSpPr>
            <a:spLocks noGrp="1"/>
          </p:cNvSpPr>
          <p:nvPr>
            <p:ph type="body" sz="half" idx="2"/>
          </p:nvPr>
        </p:nvSpPr>
        <p:spPr>
          <a:xfrm>
            <a:off x="457200" y="812800"/>
            <a:ext cx="3008313" cy="531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7511EEC2-2EEE-4548-A400-9EAF40BFF3F4}" type="datetime1">
              <a:rPr lang="en-US" smtClean="0">
                <a:solidFill>
                  <a:prstClr val="black">
                    <a:tint val="75000"/>
                  </a:prstClr>
                </a:solidFill>
              </a:rPr>
              <a:pPr/>
              <a:t>11/16/2018</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
        <p:nvSpPr>
          <p:cNvPr id="8" name="1 Título"/>
          <p:cNvSpPr>
            <a:spLocks noGrp="1"/>
          </p:cNvSpPr>
          <p:nvPr>
            <p:ph type="title"/>
          </p:nvPr>
        </p:nvSpPr>
        <p:spPr>
          <a:xfrm>
            <a:off x="304800" y="101600"/>
            <a:ext cx="7077384" cy="455997"/>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341555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6356350"/>
            <a:ext cx="2133600" cy="365125"/>
          </a:xfrm>
          <a:prstGeom prst="rect">
            <a:avLst/>
          </a:prstGeom>
        </p:spPr>
        <p:txBody>
          <a:bodyPr/>
          <a:lstStyle/>
          <a:p>
            <a:fld id="{5B16AEFB-0945-4099-80F5-7E9BBE35BDF4}" type="datetime1">
              <a:rPr lang="en-US" smtClean="0">
                <a:solidFill>
                  <a:prstClr val="black">
                    <a:tint val="75000"/>
                  </a:prstClr>
                </a:solidFill>
              </a:rPr>
              <a:pPr/>
              <a:t>11/16/2018</a:t>
            </a:fld>
            <a:endParaRPr lang="es-CL">
              <a:solidFill>
                <a:prstClr val="black">
                  <a:tint val="75000"/>
                </a:prstClr>
              </a:solidFill>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r>
              <a:rPr lang="es-CL">
                <a:solidFill>
                  <a:prstClr val="black">
                    <a:tint val="75000"/>
                  </a:prstClr>
                </a:solidFill>
              </a:rPr>
              <a:t>Company Name</a:t>
            </a: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7B130305-168B-6D46-8B5F-FE28354574FD}" type="slidenum">
              <a:rPr lang="es-CL" smtClean="0"/>
              <a:pPr/>
              <a:t>‹Nº›</a:t>
            </a:fld>
            <a:endParaRPr lang="es-CL"/>
          </a:p>
        </p:txBody>
      </p:sp>
    </p:spTree>
    <p:extLst>
      <p:ext uri="{BB962C8B-B14F-4D97-AF65-F5344CB8AC3E}">
        <p14:creationId xmlns:p14="http://schemas.microsoft.com/office/powerpoint/2010/main" val="3300052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6497" y="40401"/>
            <a:ext cx="1519834" cy="616582"/>
          </a:xfrm>
          <a:prstGeom prst="rect">
            <a:avLst/>
          </a:prstGeom>
        </p:spPr>
      </p:pic>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grpSp>
    </p:spTree>
    <p:extLst>
      <p:ext uri="{BB962C8B-B14F-4D97-AF65-F5344CB8AC3E}">
        <p14:creationId xmlns:p14="http://schemas.microsoft.com/office/powerpoint/2010/main" val="3016842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500"/>
              </a:lnSpc>
              <a:defRPr b="0">
                <a:effectLst>
                  <a:outerShdw blurRad="38100" dist="38100" dir="2700000" algn="tl">
                    <a:srgbClr val="000000">
                      <a:alpha val="43137"/>
                    </a:srgbClr>
                  </a:outerShdw>
                </a:effectLst>
              </a:defRPr>
            </a:lvl1pPr>
          </a:lstStyle>
          <a:p>
            <a:r>
              <a:rPr lang="es-ES"/>
              <a:t>Haga clic para modificar el estilo de título del patrón</a:t>
            </a:r>
            <a:endParaRPr lang="es-CL" dirty="0"/>
          </a:p>
        </p:txBody>
      </p:sp>
      <p:sp>
        <p:nvSpPr>
          <p:cNvPr id="6" name="Rectangle 6"/>
          <p:cNvSpPr>
            <a:spLocks noGrp="1" noChangeArrowheads="1"/>
          </p:cNvSpPr>
          <p:nvPr>
            <p:ph type="sldNum" sz="quarter" idx="11"/>
          </p:nvPr>
        </p:nvSpPr>
        <p:spPr>
          <a:xfrm>
            <a:off x="8235950" y="6515100"/>
            <a:ext cx="781050" cy="226268"/>
          </a:xfrm>
          <a:ln/>
        </p:spPr>
        <p:txBody>
          <a:bodyPr/>
          <a:lstStyle>
            <a:lvl1pPr>
              <a:defRPr/>
            </a:lvl1pPr>
          </a:lstStyle>
          <a:p>
            <a:pPr>
              <a:defRPr/>
            </a:pPr>
            <a:fld id="{8D2A6DDE-0D90-4B6A-9349-BB7859D6E4F3}" type="slidenum">
              <a:rPr lang="es-CL" smtClean="0"/>
              <a:pPr>
                <a:defRPr/>
              </a:pPr>
              <a:t>‹Nº›</a:t>
            </a:fld>
            <a:endParaRPr lang="es-CL" dirty="0"/>
          </a:p>
        </p:txBody>
      </p:sp>
    </p:spTree>
    <p:extLst>
      <p:ext uri="{BB962C8B-B14F-4D97-AF65-F5344CB8AC3E}">
        <p14:creationId xmlns:p14="http://schemas.microsoft.com/office/powerpoint/2010/main" val="768950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6497" y="40401"/>
            <a:ext cx="1519834" cy="616582"/>
          </a:xfrm>
          <a:prstGeom prst="rect">
            <a:avLst/>
          </a:prstGeom>
        </p:spPr>
      </p:pic>
      <p:sp>
        <p:nvSpPr>
          <p:cNvPr id="22" name="Marcador de texto 2"/>
          <p:cNvSpPr>
            <a:spLocks noGrp="1"/>
          </p:cNvSpPr>
          <p:nvPr>
            <p:ph type="body" idx="1" hasCustomPrompt="1"/>
          </p:nvPr>
        </p:nvSpPr>
        <p:spPr>
          <a:xfrm>
            <a:off x="1692173" y="1083739"/>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noFill/>
          <a:ln>
            <a:noFill/>
          </a:ln>
        </p:spPr>
        <p:txBody>
          <a:bodyPr/>
          <a:lstStyle>
            <a:lvl1pPr>
              <a:defRPr>
                <a:solidFill>
                  <a:schemeClr val="accent5"/>
                </a:solidFill>
              </a:defRPr>
            </a:lvl1pPr>
          </a:lstStyle>
          <a:p>
            <a:endParaRPr lang="es-ES" dirty="0"/>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sp>
        <p:nvSpPr>
          <p:cNvPr id="5" name="4 Marcador de fecha"/>
          <p:cNvSpPr>
            <a:spLocks noGrp="1"/>
          </p:cNvSpPr>
          <p:nvPr>
            <p:ph type="dt" sz="half" idx="14"/>
          </p:nvPr>
        </p:nvSpPr>
        <p:spPr/>
        <p:txBody>
          <a:bodyPr/>
          <a:lstStyle/>
          <a:p>
            <a:fld id="{6AF63848-5401-4561-9CAE-DDF5920FB8CA}" type="datetime1">
              <a:rPr lang="en-US" smtClean="0">
                <a:solidFill>
                  <a:prstClr val="black">
                    <a:tint val="75000"/>
                  </a:prstClr>
                </a:solidFill>
              </a:rPr>
              <a:pPr/>
              <a:t>11/16/2018</a:t>
            </a:fld>
            <a:endParaRPr lang="es-ES">
              <a:solidFill>
                <a:prstClr val="black">
                  <a:tint val="75000"/>
                </a:prstClr>
              </a:solidFill>
            </a:endParaRPr>
          </a:p>
        </p:txBody>
      </p:sp>
      <p:sp>
        <p:nvSpPr>
          <p:cNvPr id="7" name="6 Marcador de pie de página"/>
          <p:cNvSpPr>
            <a:spLocks noGrp="1"/>
          </p:cNvSpPr>
          <p:nvPr>
            <p:ph type="ftr" sz="quarter" idx="15"/>
          </p:nvPr>
        </p:nvSpPr>
        <p:spPr/>
        <p:txBody>
          <a:bodyPr/>
          <a:lstStyle/>
          <a:p>
            <a:r>
              <a:rPr lang="es-ES">
                <a:solidFill>
                  <a:prstClr val="black">
                    <a:tint val="75000"/>
                  </a:prstClr>
                </a:solidFill>
              </a:rPr>
              <a:t>Company Name</a:t>
            </a:r>
            <a:endParaRPr lang="es-ES" dirty="0">
              <a:solidFill>
                <a:prstClr val="black">
                  <a:tint val="75000"/>
                </a:prstClr>
              </a:solidFill>
            </a:endParaRPr>
          </a:p>
        </p:txBody>
      </p:sp>
      <p:sp>
        <p:nvSpPr>
          <p:cNvPr id="8" name="7 Marcador de número de diapositiva"/>
          <p:cNvSpPr>
            <a:spLocks noGrp="1"/>
          </p:cNvSpPr>
          <p:nvPr>
            <p:ph type="sldNum" sz="quarter" idx="16"/>
          </p:nvPr>
        </p:nvSpPr>
        <p:spPr>
          <a:xfrm>
            <a:off x="8822602" y="6618083"/>
            <a:ext cx="321398" cy="181068"/>
          </a:xfrm>
          <a:solidFill>
            <a:schemeClr val="accent5">
              <a:lumMod val="60000"/>
              <a:lumOff val="40000"/>
            </a:schemeClr>
          </a:solidFill>
        </p:spPr>
        <p:txBody>
          <a:bodyPr lIns="0" tIns="0" rIns="0" bIns="0"/>
          <a:lstStyle>
            <a:lvl1pPr algn="ctr">
              <a:defRPr sz="800" b="1">
                <a:solidFill>
                  <a:schemeClr val="bg1"/>
                </a:solidFill>
              </a:defRPr>
            </a:lvl1pPr>
          </a:lstStyle>
          <a:p>
            <a:fld id="{F9F8EDDE-B886-4997-910D-2AC4B6B953A4}"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175867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349250" y="765175"/>
            <a:ext cx="8445500" cy="0"/>
          </a:xfrm>
          <a:prstGeom prst="line">
            <a:avLst/>
          </a:prstGeom>
          <a:ln w="63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a:xfrm>
            <a:off x="-39688" y="6637338"/>
            <a:ext cx="4943476" cy="260350"/>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FF0000"/>
                </a:solidFill>
                <a:cs typeface="+mn-cs"/>
              </a:defRPr>
            </a:lvl1pPr>
          </a:lstStyle>
          <a:p>
            <a:pPr>
              <a:defRPr/>
            </a:pPr>
            <a:r>
              <a:rPr lang="en-US"/>
              <a:t>Company Name</a:t>
            </a:r>
            <a:endParaRPr lang="en-CA"/>
          </a:p>
        </p:txBody>
      </p:sp>
    </p:spTree>
    <p:extLst>
      <p:ext uri="{BB962C8B-B14F-4D97-AF65-F5344CB8AC3E}">
        <p14:creationId xmlns:p14="http://schemas.microsoft.com/office/powerpoint/2010/main" val="29118411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cxnSp>
        <p:nvCxnSpPr>
          <p:cNvPr id="4" name="Straight Connector 3"/>
          <p:cNvCxnSpPr/>
          <p:nvPr/>
        </p:nvCxnSpPr>
        <p:spPr>
          <a:xfrm>
            <a:off x="349250" y="765175"/>
            <a:ext cx="8445500" cy="0"/>
          </a:xfrm>
          <a:prstGeom prst="line">
            <a:avLst/>
          </a:prstGeom>
          <a:ln w="63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49250" y="765175"/>
            <a:ext cx="84455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lvl1pPr>
          </a:lstStyle>
          <a:p>
            <a:r>
              <a:rPr lang="en-US"/>
              <a:t>Click to edit Master title style</a:t>
            </a:r>
            <a:endParaRPr lang="en-CA" dirty="0"/>
          </a:p>
        </p:txBody>
      </p:sp>
      <p:sp>
        <p:nvSpPr>
          <p:cNvPr id="5" name="Footer Placeholder 4"/>
          <p:cNvSpPr>
            <a:spLocks noGrp="1"/>
          </p:cNvSpPr>
          <p:nvPr>
            <p:ph type="ftr" sz="quarter" idx="10"/>
          </p:nvPr>
        </p:nvSpPr>
        <p:spPr>
          <a:xfrm>
            <a:off x="0" y="6461125"/>
            <a:ext cx="4943475" cy="260350"/>
          </a:xfrm>
          <a:prstGeom prst="rect">
            <a:avLst/>
          </a:prstGeom>
        </p:spPr>
        <p:txBody>
          <a:bodyPr/>
          <a:lstStyle>
            <a:lvl1pPr algn="l">
              <a:defRPr sz="1000" b="1" dirty="0" smtClean="0"/>
            </a:lvl1pPr>
          </a:lstStyle>
          <a:p>
            <a:pPr>
              <a:defRPr/>
            </a:pPr>
            <a:r>
              <a:rPr lang="en-CA">
                <a:solidFill>
                  <a:prstClr val="black">
                    <a:tint val="75000"/>
                  </a:prstClr>
                </a:solidFill>
              </a:rPr>
              <a:t>Company Name</a:t>
            </a:r>
          </a:p>
        </p:txBody>
      </p:sp>
    </p:spTree>
    <p:extLst>
      <p:ext uri="{BB962C8B-B14F-4D97-AF65-F5344CB8AC3E}">
        <p14:creationId xmlns:p14="http://schemas.microsoft.com/office/powerpoint/2010/main" val="235254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49873"/>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9" name="Marcador de texto 28"/>
          <p:cNvSpPr>
            <a:spLocks noGrp="1"/>
          </p:cNvSpPr>
          <p:nvPr>
            <p:ph type="body" sz="quarter" idx="11" hasCustomPrompt="1"/>
          </p:nvPr>
        </p:nvSpPr>
        <p:spPr>
          <a:xfrm>
            <a:off x="1687513" y="1786476"/>
            <a:ext cx="7058025" cy="4597391"/>
          </a:xfrm>
        </p:spPr>
        <p:txBody>
          <a:bodyPr wrap="square" lIns="0" tIns="0" rIns="0" bIns="0" numCol="1" spcCol="270000">
            <a:normAutofit/>
          </a:bodyPr>
          <a:lstStyle>
            <a:lvl1pPr marL="0" indent="0" algn="just">
              <a:lnSpc>
                <a:spcPct val="100000"/>
              </a:lnSpc>
              <a:spcBef>
                <a:spcPts val="0"/>
              </a:spcBef>
              <a:spcAft>
                <a:spcPts val="600"/>
              </a:spcAft>
              <a:buNone/>
              <a:defRPr sz="1600">
                <a:solidFill>
                  <a:srgbClr val="3C3C3B"/>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lvl="0"/>
            <a:r>
              <a:rPr lang="es-ES_tradnl" dirty="0"/>
              <a:t>Área de texto de texto regular. Esto es texto simulado. Área de texto de texto regular. Esto es texto simulado área de texto de texto regular. Esto es texto simulado. </a:t>
            </a:r>
          </a:p>
          <a:p>
            <a:pPr lvl="0"/>
            <a:r>
              <a:rPr lang="es-ES_tradnl" dirty="0"/>
              <a:t>Área de texto de texto regular. Esto es texto simulado. Área de texto de texto regular. Esto es texto simulado. Área de texto de texto regular. Esto es texto simulado. Área de texto de texto regular. Esto es texto simulado. Área de texto de texto regular. Esto es texto simulado. </a:t>
            </a:r>
          </a:p>
          <a:p>
            <a:pPr lvl="0"/>
            <a:r>
              <a:rPr lang="es-ES_tradnl" dirty="0"/>
              <a:t>Área de texto de texto regular. Esto es texto simulado. Esto es texto simulado, esto es texto simulado, esto es texto simulado esto es texto simulado. Área de texto de texto regular. Esto es texto simulado. Área de texto de texto regular. Esto es texto simulado. Área de texto de texto regular. Esto es texto simulado. Área de texto de texto regular. Esto es texto simulado. Área de texto de texto regular. Esto es texto simulado.</a:t>
            </a:r>
          </a:p>
          <a:p>
            <a:pPr lvl="0"/>
            <a:r>
              <a:rPr lang="es-ES_tradnl" dirty="0"/>
              <a:t>Área de texto de texto regular. Esto es texto simulado. Área de texto de texto regular. Esto es texto simulado. Área de texto de texto regular.  </a:t>
            </a:r>
          </a:p>
        </p:txBody>
      </p:sp>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grpSp>
      <p:pic>
        <p:nvPicPr>
          <p:cNvPr id="11"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427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sz="half" idx="1"/>
          </p:nvPr>
        </p:nvSpPr>
        <p:spPr>
          <a:xfrm>
            <a:off x="457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contenido"/>
          <p:cNvSpPr>
            <a:spLocks noGrp="1"/>
          </p:cNvSpPr>
          <p:nvPr>
            <p:ph sz="half" idx="2"/>
          </p:nvPr>
        </p:nvSpPr>
        <p:spPr>
          <a:xfrm>
            <a:off x="4648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3599660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16940516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457200" y="1039813"/>
            <a:ext cx="4040188"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8446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texto"/>
          <p:cNvSpPr>
            <a:spLocks noGrp="1"/>
          </p:cNvSpPr>
          <p:nvPr>
            <p:ph type="body" sz="quarter" idx="3"/>
          </p:nvPr>
        </p:nvSpPr>
        <p:spPr>
          <a:xfrm>
            <a:off x="4645025" y="1038226"/>
            <a:ext cx="4041775"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8446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37508614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18985414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812800"/>
            <a:ext cx="5111750" cy="531336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texto"/>
          <p:cNvSpPr>
            <a:spLocks noGrp="1"/>
          </p:cNvSpPr>
          <p:nvPr>
            <p:ph type="body" sz="half" idx="2"/>
          </p:nvPr>
        </p:nvSpPr>
        <p:spPr>
          <a:xfrm>
            <a:off x="457200" y="812800"/>
            <a:ext cx="3008313" cy="531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
        <p:nvSpPr>
          <p:cNvPr id="8" name="1 Título"/>
          <p:cNvSpPr>
            <a:spLocks noGrp="1"/>
          </p:cNvSpPr>
          <p:nvPr>
            <p:ph type="title"/>
          </p:nvPr>
        </p:nvSpPr>
        <p:spPr>
          <a:xfrm>
            <a:off x="304800" y="101600"/>
            <a:ext cx="7077384" cy="455997"/>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6114293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sz="half" idx="1"/>
          </p:nvPr>
        </p:nvSpPr>
        <p:spPr>
          <a:xfrm>
            <a:off x="457200" y="1079502"/>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contenido"/>
          <p:cNvSpPr>
            <a:spLocks noGrp="1"/>
          </p:cNvSpPr>
          <p:nvPr>
            <p:ph sz="half" idx="2"/>
          </p:nvPr>
        </p:nvSpPr>
        <p:spPr>
          <a:xfrm>
            <a:off x="4648200" y="1079502"/>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fecha"/>
          <p:cNvSpPr>
            <a:spLocks noGrp="1"/>
          </p:cNvSpPr>
          <p:nvPr>
            <p:ph type="dt" sz="half" idx="10"/>
          </p:nvPr>
        </p:nvSpPr>
        <p:spPr/>
        <p:txBody>
          <a:bodyPr/>
          <a:lstStyle/>
          <a:p>
            <a:fld id="{D19032A9-6D42-49CA-9368-A87CF9645DC6}" type="datetime1">
              <a:rPr lang="es-CL" smtClean="0">
                <a:solidFill>
                  <a:prstClr val="black">
                    <a:tint val="75000"/>
                  </a:prstClr>
                </a:solidFill>
              </a:rPr>
              <a:pPr/>
              <a:t>16-11-2018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10986645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7571"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B6E63B8F-F7DD-4629-A3B8-9368C03B79E8}" type="datetime1">
              <a:rPr lang="es-CL" smtClean="0">
                <a:solidFill>
                  <a:prstClr val="black">
                    <a:tint val="75000"/>
                  </a:prstClr>
                </a:solidFill>
              </a:rPr>
              <a:pPr/>
              <a:t>16-11-2018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4717770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457200" y="1039813"/>
            <a:ext cx="4040188"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8446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texto"/>
          <p:cNvSpPr>
            <a:spLocks noGrp="1"/>
          </p:cNvSpPr>
          <p:nvPr>
            <p:ph type="body" sz="quarter" idx="3"/>
          </p:nvPr>
        </p:nvSpPr>
        <p:spPr>
          <a:xfrm>
            <a:off x="4645026" y="1038226"/>
            <a:ext cx="4041775"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6" y="18446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5A18BE0E-3703-4F95-B911-4809F0409A64}" type="datetime1">
              <a:rPr lang="es-CL" smtClean="0">
                <a:solidFill>
                  <a:prstClr val="black">
                    <a:tint val="75000"/>
                  </a:prstClr>
                </a:solidFill>
              </a:rPr>
              <a:pPr/>
              <a:t>16-11-2018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1001399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graphicFrame>
        <p:nvGraphicFramePr>
          <p:cNvPr id="6" name="5 Objeto"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8595"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B4C6D61B-5250-48DA-9B1A-037924DC133B}" type="datetime1">
              <a:rPr lang="es-CL" smtClean="0">
                <a:solidFill>
                  <a:prstClr val="black">
                    <a:tint val="75000"/>
                  </a:prstClr>
                </a:solidFill>
              </a:rPr>
              <a:pPr/>
              <a:t>16-11-2018</a:t>
            </a:fld>
            <a:endParaRPr lang="en-U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302337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812801"/>
            <a:ext cx="5111750" cy="531336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texto"/>
          <p:cNvSpPr>
            <a:spLocks noGrp="1"/>
          </p:cNvSpPr>
          <p:nvPr>
            <p:ph type="body" sz="half" idx="2"/>
          </p:nvPr>
        </p:nvSpPr>
        <p:spPr>
          <a:xfrm>
            <a:off x="457201" y="812801"/>
            <a:ext cx="3008313" cy="531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51D28593-A730-43CB-972E-E926245DEDA5}" type="datetime1">
              <a:rPr lang="es-CL" smtClean="0">
                <a:solidFill>
                  <a:prstClr val="black">
                    <a:tint val="75000"/>
                  </a:prstClr>
                </a:solidFill>
              </a:rPr>
              <a:pPr/>
              <a:t>16-11-2018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
        <p:nvSpPr>
          <p:cNvPr id="8" name="1 Título"/>
          <p:cNvSpPr>
            <a:spLocks noGrp="1"/>
          </p:cNvSpPr>
          <p:nvPr>
            <p:ph type="title"/>
          </p:nvPr>
        </p:nvSpPr>
        <p:spPr>
          <a:xfrm>
            <a:off x="304800" y="101602"/>
            <a:ext cx="7077384" cy="455997"/>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4158980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573642" y="1219203"/>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gráfico y tabla</a:t>
            </a:r>
            <a:endParaRPr lang="es-ES_tradnl" dirty="0"/>
          </a:p>
        </p:txBody>
      </p:sp>
      <p:sp>
        <p:nvSpPr>
          <p:cNvPr id="4" name="Marcador de gráfico 3"/>
          <p:cNvSpPr>
            <a:spLocks noGrp="1"/>
          </p:cNvSpPr>
          <p:nvPr>
            <p:ph type="chart" sz="quarter" idx="10"/>
          </p:nvPr>
        </p:nvSpPr>
        <p:spPr>
          <a:xfrm>
            <a:off x="1573214" y="2286000"/>
            <a:ext cx="7028920" cy="3776663"/>
          </a:xfrm>
          <a:noFill/>
          <a:ln>
            <a:noFill/>
          </a:ln>
        </p:spPr>
        <p:txBody>
          <a:bodyPr/>
          <a:lstStyle>
            <a:lvl1pPr>
              <a:defRPr>
                <a:solidFill>
                  <a:srgbClr val="706F6F"/>
                </a:solidFill>
              </a:defRPr>
            </a:lvl1pPr>
          </a:lstStyle>
          <a:p>
            <a:endParaRPr lang="es-ES" dirty="0"/>
          </a:p>
        </p:txBody>
      </p:sp>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grpSp>
      <p:pic>
        <p:nvPicPr>
          <p:cNvPr id="11"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45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cSld name="Last Page Logo">
    <p:spTree>
      <p:nvGrpSpPr>
        <p:cNvPr id="1" name=""/>
        <p:cNvGrpSpPr/>
        <p:nvPr/>
      </p:nvGrpSpPr>
      <p:grpSpPr>
        <a:xfrm>
          <a:off x="0" y="0"/>
          <a:ext cx="0" cy="0"/>
          <a:chOff x="0" y="0"/>
          <a:chExt cx="0" cy="0"/>
        </a:xfrm>
      </p:grpSpPr>
      <p:pic>
        <p:nvPicPr>
          <p:cNvPr id="4" name="Imagen 14" descr="Plantilla_PPT_2-08.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54168" y="2816573"/>
            <a:ext cx="3035685" cy="1224854"/>
          </a:xfrm>
          <a:prstGeom prst="rect">
            <a:avLst/>
          </a:prstGeom>
        </p:spPr>
      </p:pic>
    </p:spTree>
    <p:extLst>
      <p:ext uri="{BB962C8B-B14F-4D97-AF65-F5344CB8AC3E}">
        <p14:creationId xmlns:p14="http://schemas.microsoft.com/office/powerpoint/2010/main" val="19595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Título y objetos">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56497" y="40401"/>
            <a:ext cx="1519834" cy="616582"/>
          </a:xfrm>
          <a:prstGeom prst="rect">
            <a:avLst/>
          </a:prstGeom>
        </p:spPr>
      </p:pic>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s-ES_tradnl">
                <a:solidFill>
                  <a:prstClr val="white"/>
                </a:solidFill>
              </a:endParaRPr>
            </a:p>
          </p:txBody>
        </p:sp>
      </p:grpSp>
      <p:sp>
        <p:nvSpPr>
          <p:cNvPr id="11" name="Título 1"/>
          <p:cNvSpPr>
            <a:spLocks noGrp="1"/>
          </p:cNvSpPr>
          <p:nvPr>
            <p:ph type="title"/>
          </p:nvPr>
        </p:nvSpPr>
        <p:spPr>
          <a:xfrm>
            <a:off x="0" y="0"/>
            <a:ext cx="7556497" cy="595697"/>
          </a:xfrm>
        </p:spPr>
        <p:txBody>
          <a:bodyPr anchor="t">
            <a:noAutofit/>
          </a:bodyPr>
          <a:lstStyle>
            <a:lvl1pPr algn="l">
              <a:lnSpc>
                <a:spcPts val="2200"/>
              </a:lnSpc>
              <a:defRPr sz="2200" baseline="0">
                <a:solidFill>
                  <a:schemeClr val="accent3"/>
                </a:solidFill>
              </a:defRPr>
            </a:lvl1pPr>
          </a:lstStyle>
          <a:p>
            <a:endParaRPr lang="es-CL" dirty="0"/>
          </a:p>
        </p:txBody>
      </p:sp>
      <p:sp>
        <p:nvSpPr>
          <p:cNvPr id="12" name="Marcador de número de diapositiva 6"/>
          <p:cNvSpPr>
            <a:spLocks noGrp="1"/>
          </p:cNvSpPr>
          <p:nvPr>
            <p:ph type="sldNum" sz="quarter" idx="16"/>
          </p:nvPr>
        </p:nvSpPr>
        <p:spPr>
          <a:xfrm>
            <a:off x="8540648" y="6356350"/>
            <a:ext cx="419100" cy="365125"/>
          </a:xfrm>
        </p:spPr>
        <p:txBody>
          <a:bodyPr/>
          <a:lstStyle>
            <a:lvl1pPr>
              <a:defRPr sz="900">
                <a:solidFill>
                  <a:schemeClr val="bg1">
                    <a:lumMod val="50000"/>
                  </a:schemeClr>
                </a:solidFill>
              </a:defRPr>
            </a:lvl1pPr>
          </a:lstStyle>
          <a:p>
            <a:fld id="{6BDCBE57-3DF8-E34A-A687-20DD8272C65F}" type="slidenum">
              <a:rPr lang="es-ES" smtClean="0">
                <a:solidFill>
                  <a:prstClr val="white">
                    <a:lumMod val="50000"/>
                  </a:prstClr>
                </a:solidFill>
              </a:rPr>
              <a:pPr/>
              <a:t>‹Nº›</a:t>
            </a:fld>
            <a:endParaRPr lang="es-ES" dirty="0">
              <a:solidFill>
                <a:prstClr val="white">
                  <a:lumMod val="50000"/>
                </a:prstClr>
              </a:solidFill>
            </a:endParaRPr>
          </a:p>
        </p:txBody>
      </p:sp>
    </p:spTree>
    <p:extLst>
      <p:ext uri="{BB962C8B-B14F-4D97-AF65-F5344CB8AC3E}">
        <p14:creationId xmlns:p14="http://schemas.microsoft.com/office/powerpoint/2010/main" val="1961503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9B96EE93-5117-4450-B6EF-2C0C61CB99BF}" type="datetime1">
              <a:rPr lang="es-CL" smtClean="0">
                <a:solidFill>
                  <a:prstClr val="black">
                    <a:tint val="75000"/>
                  </a:prstClr>
                </a:solidFill>
              </a:rPr>
              <a:pPr/>
              <a:t>16-11-2018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5C89BD4-8210-7042-BFD1-E04EABEB8F5C}" type="slidenum">
              <a:rPr lang="es-CL" smtClean="0"/>
              <a:pPr/>
              <a:t>‹Nº›</a:t>
            </a:fld>
            <a:endParaRPr lang="es-CL"/>
          </a:p>
        </p:txBody>
      </p:sp>
    </p:spTree>
    <p:extLst>
      <p:ext uri="{BB962C8B-B14F-4D97-AF65-F5344CB8AC3E}">
        <p14:creationId xmlns:p14="http://schemas.microsoft.com/office/powerpoint/2010/main" val="12143877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ADE4E556-6EF9-4ABC-85D3-39E0861B9792}" type="datetime1">
              <a:rPr lang="es-ES" smtClean="0">
                <a:solidFill>
                  <a:srgbClr val="000000">
                    <a:tint val="75000"/>
                  </a:srgbClr>
                </a:solidFill>
              </a:rPr>
              <a:pPr/>
              <a:t>16/11/2018</a:t>
            </a:fld>
            <a:endParaRPr lang="es-CL" dirty="0">
              <a:solidFill>
                <a:srgbClr val="000000">
                  <a:tint val="75000"/>
                </a:srgbClr>
              </a:solidFill>
            </a:endParaRPr>
          </a:p>
        </p:txBody>
      </p:sp>
      <p:sp>
        <p:nvSpPr>
          <p:cNvPr id="5" name="Marcador de pie de página 4"/>
          <p:cNvSpPr>
            <a:spLocks noGrp="1"/>
          </p:cNvSpPr>
          <p:nvPr>
            <p:ph type="ftr" sz="quarter" idx="11"/>
          </p:nvPr>
        </p:nvSpPr>
        <p:spPr/>
        <p:txBody>
          <a:bodyPr/>
          <a:lstStyle/>
          <a:p>
            <a:endParaRPr lang="es-CL" dirty="0">
              <a:solidFill>
                <a:srgbClr val="000000">
                  <a:tint val="75000"/>
                </a:srgbClr>
              </a:solidFill>
            </a:endParaRPr>
          </a:p>
        </p:txBody>
      </p:sp>
      <p:sp>
        <p:nvSpPr>
          <p:cNvPr id="6" name="Marcador de número de diapositiva 5"/>
          <p:cNvSpPr>
            <a:spLocks noGrp="1"/>
          </p:cNvSpPr>
          <p:nvPr>
            <p:ph type="sldNum" sz="quarter" idx="12"/>
          </p:nvPr>
        </p:nvSpPr>
        <p:spPr/>
        <p:txBody>
          <a:bodyPr/>
          <a:lstStyle/>
          <a:p>
            <a:fld id="{45C89BD4-8210-7042-BFD1-E04EABEB8F5C}" type="slidenum">
              <a:rPr lang="es-CL" smtClean="0">
                <a:solidFill>
                  <a:srgbClr val="000000">
                    <a:tint val="75000"/>
                  </a:srgbClr>
                </a:solidFill>
              </a:rPr>
              <a:pPr/>
              <a:t>‹Nº›</a:t>
            </a:fld>
            <a:endParaRPr lang="es-CL" dirty="0">
              <a:solidFill>
                <a:srgbClr val="000000">
                  <a:tint val="75000"/>
                </a:srgbClr>
              </a:solidFill>
            </a:endParaRPr>
          </a:p>
        </p:txBody>
      </p:sp>
    </p:spTree>
    <p:extLst>
      <p:ext uri="{BB962C8B-B14F-4D97-AF65-F5344CB8AC3E}">
        <p14:creationId xmlns:p14="http://schemas.microsoft.com/office/powerpoint/2010/main" val="39631244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954ECA5A-C612-4B32-BDAB-6E2D04A56A94}" type="datetime1">
              <a:rPr lang="es-ES" smtClean="0">
                <a:solidFill>
                  <a:srgbClr val="000000">
                    <a:tint val="75000"/>
                  </a:srgbClr>
                </a:solidFill>
              </a:rPr>
              <a:pPr/>
              <a:t>16/11/2018</a:t>
            </a:fld>
            <a:endParaRPr lang="es-ES" dirty="0">
              <a:solidFill>
                <a:srgbClr val="000000">
                  <a:tint val="75000"/>
                </a:srgbClr>
              </a:solidFill>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solidFill>
                <a:srgbClr val="000000">
                  <a:tint val="75000"/>
                </a:srgbClr>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7CE5DB6-457A-4740-9336-01B4B17680F2}" type="slidenum">
              <a:rPr lang="es-ES" smtClean="0">
                <a:solidFill>
                  <a:srgbClr val="000000">
                    <a:tint val="75000"/>
                  </a:srgbClr>
                </a:solidFill>
              </a:rPr>
              <a:pPr/>
              <a:t>‹Nº›</a:t>
            </a:fld>
            <a:endParaRPr lang="es-ES" dirty="0">
              <a:solidFill>
                <a:srgbClr val="000000">
                  <a:tint val="75000"/>
                </a:srgbClr>
              </a:solidFill>
            </a:endParaRPr>
          </a:p>
        </p:txBody>
      </p:sp>
    </p:spTree>
    <p:extLst>
      <p:ext uri="{BB962C8B-B14F-4D97-AF65-F5344CB8AC3E}">
        <p14:creationId xmlns:p14="http://schemas.microsoft.com/office/powerpoint/2010/main" val="10322734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54415" y="167919"/>
            <a:ext cx="7483431" cy="483064"/>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457200" y="6356350"/>
            <a:ext cx="2133600" cy="365125"/>
          </a:xfrm>
          <a:prstGeom prst="rect">
            <a:avLst/>
          </a:prstGeom>
        </p:spPr>
        <p:txBody>
          <a:bodyPr/>
          <a:lstStyle/>
          <a:p>
            <a:fld id="{E971CE46-DCAF-814F-AA3C-D980836900C9}" type="datetimeFigureOut">
              <a:rPr lang="es-ES" smtClean="0">
                <a:solidFill>
                  <a:srgbClr val="000000">
                    <a:tint val="75000"/>
                  </a:srgbClr>
                </a:solidFill>
              </a:rPr>
              <a:pPr/>
              <a:t>16/11/2018</a:t>
            </a:fld>
            <a:endParaRPr lang="es-ES" dirty="0">
              <a:solidFill>
                <a:srgbClr val="000000">
                  <a:tint val="75000"/>
                </a:srgbClr>
              </a:solidFill>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ES" dirty="0">
              <a:solidFill>
                <a:srgbClr val="000000">
                  <a:tint val="75000"/>
                </a:srgbClr>
              </a:solidFill>
            </a:endParaRP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07CE5DB6-457A-4740-9336-01B4B17680F2}" type="slidenum">
              <a:rPr lang="es-ES" smtClean="0">
                <a:solidFill>
                  <a:srgbClr val="000000">
                    <a:tint val="75000"/>
                  </a:srgbClr>
                </a:solidFill>
              </a:rPr>
              <a:pPr/>
              <a:t>‹Nº›</a:t>
            </a:fld>
            <a:endParaRPr lang="es-ES" dirty="0">
              <a:solidFill>
                <a:srgbClr val="000000">
                  <a:tint val="75000"/>
                </a:srgbClr>
              </a:solidFill>
            </a:endParaRPr>
          </a:p>
        </p:txBody>
      </p:sp>
    </p:spTree>
    <p:extLst>
      <p:ext uri="{BB962C8B-B14F-4D97-AF65-F5344CB8AC3E}">
        <p14:creationId xmlns:p14="http://schemas.microsoft.com/office/powerpoint/2010/main" val="7445267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8280" name="Diapositiva de think-cell" r:id="rId4" imgW="0" imgH="0" progId="TCLayout.ActiveDocument.1">
                  <p:embed/>
                </p:oleObj>
              </mc:Choice>
              <mc:Fallback>
                <p:oleObj name="Diapositiva de think-cell" r:id="rId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4730" name="Picture 154"/>
          <p:cNvPicPr>
            <a:picLocks noChangeAspect="1" noChangeArrowheads="1"/>
          </p:cNvPicPr>
          <p:nvPr/>
        </p:nvPicPr>
        <p:blipFill>
          <a:blip r:embed="rId5" cstate="print"/>
          <a:srcRect/>
          <a:stretch>
            <a:fillRect/>
          </a:stretch>
        </p:blipFill>
        <p:spPr bwMode="gray">
          <a:xfrm>
            <a:off x="-4763" y="-8878"/>
            <a:ext cx="9153526" cy="3609975"/>
          </a:xfrm>
          <a:prstGeom prst="rect">
            <a:avLst/>
          </a:prstGeom>
          <a:noFill/>
          <a:ln w="9525">
            <a:noFill/>
            <a:miter lim="800000"/>
            <a:headEnd/>
            <a:tailEnd/>
          </a:ln>
          <a:effectLst/>
        </p:spPr>
      </p:pic>
      <p:sp>
        <p:nvSpPr>
          <p:cNvPr id="7" name="Rectangle 2"/>
          <p:cNvSpPr>
            <a:spLocks noGrp="1" noChangeArrowheads="1"/>
          </p:cNvSpPr>
          <p:nvPr>
            <p:ph type="ctrTitle"/>
          </p:nvPr>
        </p:nvSpPr>
        <p:spPr bwMode="gray">
          <a:xfrm>
            <a:off x="603504" y="3968496"/>
            <a:ext cx="8319502" cy="666849"/>
          </a:xfrm>
        </p:spPr>
        <p:txBody>
          <a:bodyPr tIns="0" bIns="0" anchor="t">
            <a:spAutoFit/>
          </a:bodyPr>
          <a:lstStyle>
            <a:lvl1pPr>
              <a:defRPr sz="3200" b="0">
                <a:solidFill>
                  <a:schemeClr val="tx2"/>
                </a:solidFill>
                <a:latin typeface="Trebuchet MS" pitchFamily="34" charset="0"/>
              </a:defRPr>
            </a:lvl1pPr>
          </a:lstStyle>
          <a:p>
            <a:r>
              <a:rPr lang="es-ES"/>
              <a:t>Haga clic para modificar el estilo de título del patrón</a:t>
            </a:r>
            <a:endParaRPr lang="en-GB" dirty="0"/>
          </a:p>
        </p:txBody>
      </p:sp>
      <p:sp>
        <p:nvSpPr>
          <p:cNvPr id="8" name="Rectangle 3"/>
          <p:cNvSpPr>
            <a:spLocks noGrp="1" noChangeArrowheads="1"/>
          </p:cNvSpPr>
          <p:nvPr>
            <p:ph type="subTitle" idx="1"/>
          </p:nvPr>
        </p:nvSpPr>
        <p:spPr bwMode="gray">
          <a:xfrm>
            <a:off x="603504" y="5715000"/>
            <a:ext cx="5033816" cy="640080"/>
          </a:xfrm>
          <a:prstGeom prst="rect">
            <a:avLst/>
          </a:prstGeom>
        </p:spPr>
        <p:txBody>
          <a:bodyPr lIns="91440" rIns="91440">
            <a:noAutofit/>
          </a:bodyPr>
          <a:lstStyle>
            <a:lvl1pPr marL="0" indent="0">
              <a:buFont typeface="Wingdings" charset="2"/>
              <a:buNone/>
              <a:defRPr sz="1600" b="1">
                <a:solidFill>
                  <a:schemeClr val="bg2"/>
                </a:solidFill>
                <a:latin typeface="Trebuchet MS" pitchFamily="34" charset="0"/>
              </a:defRPr>
            </a:lvl1pPr>
          </a:lstStyle>
          <a:p>
            <a:r>
              <a:rPr lang="es-ES"/>
              <a:t>Haga clic para modificar el estilo de subtítulo del patrón</a:t>
            </a:r>
            <a:endParaRPr lang="en-GB" dirty="0"/>
          </a:p>
        </p:txBody>
      </p:sp>
      <p:pic>
        <p:nvPicPr>
          <p:cNvPr id="11" name="Imagen 10" descr="LOS_PELAMBRES_HOR.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7448" y="5086319"/>
            <a:ext cx="3401244" cy="1268761"/>
          </a:xfrm>
          <a:prstGeom prst="rect">
            <a:avLst/>
          </a:prstGeom>
        </p:spPr>
      </p:pic>
    </p:spTree>
    <p:extLst>
      <p:ext uri="{BB962C8B-B14F-4D97-AF65-F5344CB8AC3E}">
        <p14:creationId xmlns:p14="http://schemas.microsoft.com/office/powerpoint/2010/main" val="18913272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ítulo y tex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sz="2200">
                <a:solidFill>
                  <a:schemeClr val="tx2"/>
                </a:solidFill>
                <a:latin typeface="+mn-lt"/>
              </a:defRPr>
            </a:lvl1pPr>
          </a:lstStyle>
          <a:p>
            <a:r>
              <a:rPr lang="es-ES"/>
              <a:t>Haga clic para modificar el estilo de título del patrón</a:t>
            </a:r>
            <a:endParaRPr lang="es-CL"/>
          </a:p>
        </p:txBody>
      </p:sp>
    </p:spTree>
    <p:extLst>
      <p:ext uri="{BB962C8B-B14F-4D97-AF65-F5344CB8AC3E}">
        <p14:creationId xmlns:p14="http://schemas.microsoft.com/office/powerpoint/2010/main" val="826977872"/>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sz="half" idx="1"/>
          </p:nvPr>
        </p:nvSpPr>
        <p:spPr>
          <a:xfrm>
            <a:off x="457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contenido"/>
          <p:cNvSpPr>
            <a:spLocks noGrp="1"/>
          </p:cNvSpPr>
          <p:nvPr>
            <p:ph sz="half" idx="2"/>
          </p:nvPr>
        </p:nvSpPr>
        <p:spPr>
          <a:xfrm>
            <a:off x="4648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fecha"/>
          <p:cNvSpPr>
            <a:spLocks noGrp="1"/>
          </p:cNvSpPr>
          <p:nvPr>
            <p:ph type="dt" sz="half" idx="10"/>
          </p:nvPr>
        </p:nvSpPr>
        <p:spPr/>
        <p:txBody>
          <a:bodyPr/>
          <a:lstStyle/>
          <a:p>
            <a:fld id="{5CD35523-14A5-4212-B24C-8EE898ADFE15}" type="datetime1">
              <a:rPr lang="en-US" smtClean="0">
                <a:solidFill>
                  <a:prstClr val="black">
                    <a:tint val="75000"/>
                  </a:prstClr>
                </a:solidFill>
              </a:rPr>
              <a:pPr/>
              <a:t>11/16/2018</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16622865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1A805758-61E3-40FB-96DA-D3E883E29E94}" type="datetime1">
              <a:rPr lang="en-US" smtClean="0">
                <a:solidFill>
                  <a:prstClr val="black">
                    <a:tint val="75000"/>
                  </a:prstClr>
                </a:solidFill>
              </a:rPr>
              <a:pPr/>
              <a:t>11/16/2018</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3029737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p>
          </p:txBody>
        </p:sp>
      </p:grpSp>
      <p:sp>
        <p:nvSpPr>
          <p:cNvPr id="2" name="1 Título"/>
          <p:cNvSpPr>
            <a:spLocks noGrp="1"/>
          </p:cNvSpPr>
          <p:nvPr>
            <p:ph type="title"/>
          </p:nvPr>
        </p:nvSpPr>
        <p:spPr>
          <a:xfrm>
            <a:off x="108998" y="167808"/>
            <a:ext cx="8229600" cy="366059"/>
          </a:xfrm>
        </p:spPr>
        <p:txBody>
          <a:bodyPr>
            <a:noAutofit/>
          </a:bodyPr>
          <a:lstStyle>
            <a:lvl1pPr algn="l">
              <a:defRPr sz="2200" b="0">
                <a:solidFill>
                  <a:schemeClr val="accent3">
                    <a:lumMod val="75000"/>
                  </a:schemeClr>
                </a:solidFill>
                <a:latin typeface="Trebuchet MS" pitchFamily="34" charset="0"/>
              </a:defRPr>
            </a:lvl1pPr>
          </a:lstStyle>
          <a:p>
            <a:r>
              <a:rPr lang="es-ES" dirty="0"/>
              <a:t>Haga clic para modificar el estilo de título del patrón</a:t>
            </a:r>
            <a:endParaRPr lang="es-CL" dirty="0"/>
          </a:p>
        </p:txBody>
      </p:sp>
      <p:sp>
        <p:nvSpPr>
          <p:cNvPr id="4" name="3 Marcador de texto"/>
          <p:cNvSpPr>
            <a:spLocks noGrp="1"/>
          </p:cNvSpPr>
          <p:nvPr>
            <p:ph type="body" sz="quarter" idx="10" hasCustomPrompt="1"/>
          </p:nvPr>
        </p:nvSpPr>
        <p:spPr>
          <a:xfrm>
            <a:off x="109538" y="944563"/>
            <a:ext cx="8850312" cy="5516562"/>
          </a:xfrm>
        </p:spPr>
        <p:txBody>
          <a:bodyPr>
            <a:normAutofit/>
          </a:bodyPr>
          <a:lstStyle>
            <a:lvl1pPr marL="0" indent="0">
              <a:buNone/>
              <a:defRPr sz="2800" baseline="0">
                <a:solidFill>
                  <a:schemeClr val="accent5">
                    <a:lumMod val="75000"/>
                  </a:schemeClr>
                </a:solidFill>
              </a:defRPr>
            </a:lvl1pPr>
            <a:lvl2pPr>
              <a:defRPr sz="2400">
                <a:solidFill>
                  <a:schemeClr val="accent5">
                    <a:lumMod val="75000"/>
                  </a:schemeClr>
                </a:solidFill>
              </a:defRPr>
            </a:lvl2pPr>
            <a:lvl3pPr>
              <a:defRPr sz="2000">
                <a:solidFill>
                  <a:schemeClr val="accent5">
                    <a:lumMod val="75000"/>
                  </a:schemeClr>
                </a:solidFill>
              </a:defRPr>
            </a:lvl3pPr>
            <a:lvl4pPr>
              <a:defRPr sz="1800">
                <a:solidFill>
                  <a:schemeClr val="accent5">
                    <a:lumMod val="75000"/>
                  </a:schemeClr>
                </a:solidFill>
              </a:defRPr>
            </a:lvl4pPr>
            <a:lvl5pPr>
              <a:defRPr sz="1800">
                <a:solidFill>
                  <a:schemeClr val="accent5">
                    <a:lumMod val="75000"/>
                  </a:schemeClr>
                </a:solidFill>
              </a:defRPr>
            </a:lvl5pPr>
          </a:lstStyle>
          <a:p>
            <a:pPr lvl="0"/>
            <a:r>
              <a:rPr lang="es-ES" dirty="0"/>
              <a:t>Haga </a:t>
            </a:r>
            <a:r>
              <a:rPr lang="es-ES" dirty="0" err="1"/>
              <a:t>click</a:t>
            </a:r>
            <a:r>
              <a:rPr lang="es-ES" dirty="0"/>
              <a:t>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10" name="Picture 2" descr="http://web.pelambres.cl/noticias/nota772/logo-1fg.jpg"/>
          <p:cNvPicPr>
            <a:picLocks noChangeAspect="1" noChangeArrowheads="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608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457200" y="1039813"/>
            <a:ext cx="4040188"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8446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texto"/>
          <p:cNvSpPr>
            <a:spLocks noGrp="1"/>
          </p:cNvSpPr>
          <p:nvPr>
            <p:ph type="body" sz="quarter" idx="3"/>
          </p:nvPr>
        </p:nvSpPr>
        <p:spPr>
          <a:xfrm>
            <a:off x="4645025" y="1038226"/>
            <a:ext cx="4041775"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8446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62A2AA86-91D0-4136-A08B-22B8BF654F19}" type="datetime1">
              <a:rPr lang="en-US" smtClean="0">
                <a:solidFill>
                  <a:prstClr val="black">
                    <a:tint val="75000"/>
                  </a:prstClr>
                </a:solidFill>
              </a:rPr>
              <a:pPr/>
              <a:t>11/16/2018</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23384374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CF724567-5663-4E94-BDE3-A3A9BD3C0FBA}" type="datetime1">
              <a:rPr lang="en-US" smtClean="0">
                <a:solidFill>
                  <a:prstClr val="black">
                    <a:tint val="75000"/>
                  </a:prstClr>
                </a:solidFill>
              </a:rPr>
              <a:pPr/>
              <a:t>11/16/2018</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2579345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812800"/>
            <a:ext cx="5111750" cy="531336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texto"/>
          <p:cNvSpPr>
            <a:spLocks noGrp="1"/>
          </p:cNvSpPr>
          <p:nvPr>
            <p:ph type="body" sz="half" idx="2"/>
          </p:nvPr>
        </p:nvSpPr>
        <p:spPr>
          <a:xfrm>
            <a:off x="457200" y="812800"/>
            <a:ext cx="3008313" cy="531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7511EEC2-2EEE-4548-A400-9EAF40BFF3F4}" type="datetime1">
              <a:rPr lang="en-US" smtClean="0">
                <a:solidFill>
                  <a:prstClr val="black">
                    <a:tint val="75000"/>
                  </a:prstClr>
                </a:solidFill>
              </a:rPr>
              <a:pPr/>
              <a:t>11/16/2018</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
        <p:nvSpPr>
          <p:cNvPr id="8" name="1 Título"/>
          <p:cNvSpPr>
            <a:spLocks noGrp="1"/>
          </p:cNvSpPr>
          <p:nvPr>
            <p:ph type="title"/>
          </p:nvPr>
        </p:nvSpPr>
        <p:spPr>
          <a:xfrm>
            <a:off x="304800" y="101600"/>
            <a:ext cx="7077384" cy="455997"/>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25086225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6356350"/>
            <a:ext cx="2133600" cy="365125"/>
          </a:xfrm>
          <a:prstGeom prst="rect">
            <a:avLst/>
          </a:prstGeom>
        </p:spPr>
        <p:txBody>
          <a:bodyPr/>
          <a:lstStyle/>
          <a:p>
            <a:fld id="{5B16AEFB-0945-4099-80F5-7E9BBE35BDF4}" type="datetime1">
              <a:rPr lang="en-US" smtClean="0">
                <a:solidFill>
                  <a:prstClr val="black">
                    <a:tint val="75000"/>
                  </a:prstClr>
                </a:solidFill>
              </a:rPr>
              <a:pPr/>
              <a:t>11/16/2018</a:t>
            </a:fld>
            <a:endParaRPr lang="es-CL">
              <a:solidFill>
                <a:prstClr val="black">
                  <a:tint val="75000"/>
                </a:prstClr>
              </a:solidFill>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r>
              <a:rPr lang="es-CL">
                <a:solidFill>
                  <a:prstClr val="black">
                    <a:tint val="75000"/>
                  </a:prstClr>
                </a:solidFill>
              </a:rPr>
              <a:t>Company Name</a:t>
            </a: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7B130305-168B-6D46-8B5F-FE28354574FD}" type="slidenum">
              <a:rPr lang="es-CL" smtClean="0"/>
              <a:pPr/>
              <a:t>‹Nº›</a:t>
            </a:fld>
            <a:endParaRPr lang="es-CL"/>
          </a:p>
        </p:txBody>
      </p:sp>
    </p:spTree>
    <p:extLst>
      <p:ext uri="{BB962C8B-B14F-4D97-AF65-F5344CB8AC3E}">
        <p14:creationId xmlns:p14="http://schemas.microsoft.com/office/powerpoint/2010/main" val="27413384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6497" y="40401"/>
            <a:ext cx="1519834" cy="616582"/>
          </a:xfrm>
          <a:prstGeom prst="rect">
            <a:avLst/>
          </a:prstGeom>
        </p:spPr>
      </p:pic>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grpSp>
    </p:spTree>
    <p:extLst>
      <p:ext uri="{BB962C8B-B14F-4D97-AF65-F5344CB8AC3E}">
        <p14:creationId xmlns:p14="http://schemas.microsoft.com/office/powerpoint/2010/main" val="16938574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500"/>
              </a:lnSpc>
              <a:defRPr b="0">
                <a:effectLst>
                  <a:outerShdw blurRad="38100" dist="38100" dir="2700000" algn="tl">
                    <a:srgbClr val="000000">
                      <a:alpha val="43137"/>
                    </a:srgbClr>
                  </a:outerShdw>
                </a:effectLst>
              </a:defRPr>
            </a:lvl1pPr>
          </a:lstStyle>
          <a:p>
            <a:r>
              <a:rPr lang="es-ES"/>
              <a:t>Haga clic para modificar el estilo de título del patrón</a:t>
            </a:r>
            <a:endParaRPr lang="es-CL" dirty="0"/>
          </a:p>
        </p:txBody>
      </p:sp>
      <p:sp>
        <p:nvSpPr>
          <p:cNvPr id="6" name="Rectangle 6"/>
          <p:cNvSpPr>
            <a:spLocks noGrp="1" noChangeArrowheads="1"/>
          </p:cNvSpPr>
          <p:nvPr>
            <p:ph type="sldNum" sz="quarter" idx="11"/>
          </p:nvPr>
        </p:nvSpPr>
        <p:spPr>
          <a:xfrm>
            <a:off x="8235950" y="6515100"/>
            <a:ext cx="781050" cy="226268"/>
          </a:xfrm>
          <a:ln/>
        </p:spPr>
        <p:txBody>
          <a:bodyPr/>
          <a:lstStyle>
            <a:lvl1pPr>
              <a:defRPr/>
            </a:lvl1pPr>
          </a:lstStyle>
          <a:p>
            <a:pPr>
              <a:defRPr/>
            </a:pPr>
            <a:fld id="{8D2A6DDE-0D90-4B6A-9349-BB7859D6E4F3}" type="slidenum">
              <a:rPr lang="es-CL" smtClean="0"/>
              <a:pPr>
                <a:defRPr/>
              </a:pPr>
              <a:t>‹Nº›</a:t>
            </a:fld>
            <a:endParaRPr lang="es-CL" dirty="0"/>
          </a:p>
        </p:txBody>
      </p:sp>
    </p:spTree>
    <p:extLst>
      <p:ext uri="{BB962C8B-B14F-4D97-AF65-F5344CB8AC3E}">
        <p14:creationId xmlns:p14="http://schemas.microsoft.com/office/powerpoint/2010/main" val="36575462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6497" y="40401"/>
            <a:ext cx="1519834" cy="616582"/>
          </a:xfrm>
          <a:prstGeom prst="rect">
            <a:avLst/>
          </a:prstGeom>
        </p:spPr>
      </p:pic>
      <p:sp>
        <p:nvSpPr>
          <p:cNvPr id="22" name="Marcador de texto 2"/>
          <p:cNvSpPr>
            <a:spLocks noGrp="1"/>
          </p:cNvSpPr>
          <p:nvPr>
            <p:ph type="body" idx="1" hasCustomPrompt="1"/>
          </p:nvPr>
        </p:nvSpPr>
        <p:spPr>
          <a:xfrm>
            <a:off x="1692173" y="1083739"/>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noFill/>
          <a:ln>
            <a:noFill/>
          </a:ln>
        </p:spPr>
        <p:txBody>
          <a:bodyPr/>
          <a:lstStyle>
            <a:lvl1pPr>
              <a:defRPr>
                <a:solidFill>
                  <a:schemeClr val="accent5"/>
                </a:solidFill>
              </a:defRPr>
            </a:lvl1pPr>
          </a:lstStyle>
          <a:p>
            <a:endParaRPr lang="es-ES" dirty="0"/>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sp>
        <p:nvSpPr>
          <p:cNvPr id="5" name="4 Marcador de fecha"/>
          <p:cNvSpPr>
            <a:spLocks noGrp="1"/>
          </p:cNvSpPr>
          <p:nvPr>
            <p:ph type="dt" sz="half" idx="14"/>
          </p:nvPr>
        </p:nvSpPr>
        <p:spPr/>
        <p:txBody>
          <a:bodyPr/>
          <a:lstStyle/>
          <a:p>
            <a:fld id="{6AF63848-5401-4561-9CAE-DDF5920FB8CA}" type="datetime1">
              <a:rPr lang="en-US" smtClean="0">
                <a:solidFill>
                  <a:prstClr val="black">
                    <a:tint val="75000"/>
                  </a:prstClr>
                </a:solidFill>
              </a:rPr>
              <a:pPr/>
              <a:t>11/16/2018</a:t>
            </a:fld>
            <a:endParaRPr lang="es-ES">
              <a:solidFill>
                <a:prstClr val="black">
                  <a:tint val="75000"/>
                </a:prstClr>
              </a:solidFill>
            </a:endParaRPr>
          </a:p>
        </p:txBody>
      </p:sp>
      <p:sp>
        <p:nvSpPr>
          <p:cNvPr id="7" name="6 Marcador de pie de página"/>
          <p:cNvSpPr>
            <a:spLocks noGrp="1"/>
          </p:cNvSpPr>
          <p:nvPr>
            <p:ph type="ftr" sz="quarter" idx="15"/>
          </p:nvPr>
        </p:nvSpPr>
        <p:spPr/>
        <p:txBody>
          <a:bodyPr/>
          <a:lstStyle/>
          <a:p>
            <a:r>
              <a:rPr lang="es-ES">
                <a:solidFill>
                  <a:prstClr val="black">
                    <a:tint val="75000"/>
                  </a:prstClr>
                </a:solidFill>
              </a:rPr>
              <a:t>Company Name</a:t>
            </a:r>
            <a:endParaRPr lang="es-ES" dirty="0">
              <a:solidFill>
                <a:prstClr val="black">
                  <a:tint val="75000"/>
                </a:prstClr>
              </a:solidFill>
            </a:endParaRPr>
          </a:p>
        </p:txBody>
      </p:sp>
      <p:sp>
        <p:nvSpPr>
          <p:cNvPr id="8" name="7 Marcador de número de diapositiva"/>
          <p:cNvSpPr>
            <a:spLocks noGrp="1"/>
          </p:cNvSpPr>
          <p:nvPr>
            <p:ph type="sldNum" sz="quarter" idx="16"/>
          </p:nvPr>
        </p:nvSpPr>
        <p:spPr>
          <a:xfrm>
            <a:off x="8822602" y="6618083"/>
            <a:ext cx="321398" cy="181068"/>
          </a:xfrm>
          <a:solidFill>
            <a:schemeClr val="accent5">
              <a:lumMod val="60000"/>
              <a:lumOff val="40000"/>
            </a:schemeClr>
          </a:solidFill>
        </p:spPr>
        <p:txBody>
          <a:bodyPr lIns="0" tIns="0" rIns="0" bIns="0"/>
          <a:lstStyle>
            <a:lvl1pPr algn="ctr">
              <a:defRPr sz="800" b="1">
                <a:solidFill>
                  <a:schemeClr val="bg1"/>
                </a:solidFill>
              </a:defRPr>
            </a:lvl1pPr>
          </a:lstStyle>
          <a:p>
            <a:fld id="{F9F8EDDE-B886-4997-910D-2AC4B6B953A4}"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19362075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349250" y="765175"/>
            <a:ext cx="8445500" cy="0"/>
          </a:xfrm>
          <a:prstGeom prst="line">
            <a:avLst/>
          </a:prstGeom>
          <a:ln w="63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a:xfrm>
            <a:off x="-39688" y="6637338"/>
            <a:ext cx="4943476" cy="260350"/>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FF0000"/>
                </a:solidFill>
                <a:cs typeface="+mn-cs"/>
              </a:defRPr>
            </a:lvl1pPr>
          </a:lstStyle>
          <a:p>
            <a:pPr>
              <a:defRPr/>
            </a:pPr>
            <a:r>
              <a:rPr lang="en-US"/>
              <a:t>Company Name</a:t>
            </a:r>
            <a:endParaRPr lang="en-CA"/>
          </a:p>
        </p:txBody>
      </p:sp>
    </p:spTree>
    <p:extLst>
      <p:ext uri="{BB962C8B-B14F-4D97-AF65-F5344CB8AC3E}">
        <p14:creationId xmlns:p14="http://schemas.microsoft.com/office/powerpoint/2010/main" val="282737236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cxnSp>
        <p:nvCxnSpPr>
          <p:cNvPr id="4" name="Straight Connector 3"/>
          <p:cNvCxnSpPr/>
          <p:nvPr/>
        </p:nvCxnSpPr>
        <p:spPr>
          <a:xfrm>
            <a:off x="349250" y="765175"/>
            <a:ext cx="8445500" cy="0"/>
          </a:xfrm>
          <a:prstGeom prst="line">
            <a:avLst/>
          </a:prstGeom>
          <a:ln w="63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49250" y="765175"/>
            <a:ext cx="84455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lvl1pPr>
          </a:lstStyle>
          <a:p>
            <a:r>
              <a:rPr lang="en-US"/>
              <a:t>Click to edit Master title style</a:t>
            </a:r>
            <a:endParaRPr lang="en-CA" dirty="0"/>
          </a:p>
        </p:txBody>
      </p:sp>
      <p:sp>
        <p:nvSpPr>
          <p:cNvPr id="5" name="Footer Placeholder 4"/>
          <p:cNvSpPr>
            <a:spLocks noGrp="1"/>
          </p:cNvSpPr>
          <p:nvPr>
            <p:ph type="ftr" sz="quarter" idx="10"/>
          </p:nvPr>
        </p:nvSpPr>
        <p:spPr>
          <a:xfrm>
            <a:off x="0" y="6461125"/>
            <a:ext cx="4943475" cy="260350"/>
          </a:xfrm>
          <a:prstGeom prst="rect">
            <a:avLst/>
          </a:prstGeom>
        </p:spPr>
        <p:txBody>
          <a:bodyPr/>
          <a:lstStyle>
            <a:lvl1pPr algn="l">
              <a:defRPr sz="1000" b="1" dirty="0" smtClean="0"/>
            </a:lvl1pPr>
          </a:lstStyle>
          <a:p>
            <a:pPr>
              <a:defRPr/>
            </a:pPr>
            <a:r>
              <a:rPr lang="en-CA">
                <a:solidFill>
                  <a:prstClr val="black">
                    <a:tint val="75000"/>
                  </a:prstClr>
                </a:solidFill>
              </a:rPr>
              <a:t>Company Name</a:t>
            </a:r>
          </a:p>
        </p:txBody>
      </p:sp>
    </p:spTree>
    <p:extLst>
      <p:ext uri="{BB962C8B-B14F-4D97-AF65-F5344CB8AC3E}">
        <p14:creationId xmlns:p14="http://schemas.microsoft.com/office/powerpoint/2010/main" val="780022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BB703F1-74A1-AB4F-9446-295C17AB6A0F}" type="datetime1">
              <a:rPr lang="es-CL" smtClean="0">
                <a:solidFill>
                  <a:prstClr val="black">
                    <a:tint val="75000"/>
                  </a:prstClr>
                </a:solidFill>
              </a:rPr>
              <a:pPr/>
              <a:t>16-11-2018</a:t>
            </a:fld>
            <a:endParaRPr lang="es-CL">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a:solidFill>
                <a:prstClr val="black">
                  <a:tint val="75000"/>
                </a:prstClr>
              </a:solidFill>
            </a:endParaRPr>
          </a:p>
        </p:txBody>
      </p:sp>
      <p:sp>
        <p:nvSpPr>
          <p:cNvPr id="8" name="2 Marcador de número de diapositiva"/>
          <p:cNvSpPr txBox="1">
            <a:spLocks/>
          </p:cNvSpPr>
          <p:nvPr userDrawn="1"/>
        </p:nvSpPr>
        <p:spPr>
          <a:xfrm>
            <a:off x="8892480" y="6492875"/>
            <a:ext cx="251520" cy="176485"/>
          </a:xfrm>
          <a:prstGeom prst="rect">
            <a:avLst/>
          </a:prstGeom>
          <a:solidFill>
            <a:srgbClr val="F79646">
              <a:lumMod val="75000"/>
            </a:srgbClr>
          </a:solidFill>
          <a:ln>
            <a:noFill/>
          </a:ln>
        </p:spPr>
        <p:txBody>
          <a:bodyPr vert="horz" lIns="0" tIns="0" rIns="0" bIns="0" rtlCol="0" anchor="ctr"/>
          <a:lstStyle>
            <a:defPPr>
              <a:defRPr lang="es-CL"/>
            </a:defPPr>
            <a:lvl1pPr marL="0" algn="ctr" defTabSz="914400" rtl="0" eaLnBrk="1" latinLnBrk="0" hangingPunct="1">
              <a:defRPr sz="1000" b="1" kern="1200">
                <a:solidFill>
                  <a:schemeClr val="bg1"/>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8D6B012-2A40-43A9-9B4B-044250B41C7D}" type="slidenum">
              <a:rPr lang="en-GB" smtClean="0">
                <a:solidFill>
                  <a:prstClr val="white"/>
                </a:solidFill>
              </a:rPr>
              <a:pPr>
                <a:defRPr/>
              </a:pPr>
              <a:t>‹Nº›</a:t>
            </a:fld>
            <a:endParaRPr lang="en-GB" dirty="0">
              <a:solidFill>
                <a:prstClr val="white"/>
              </a:solidFill>
            </a:endParaRPr>
          </a:p>
        </p:txBody>
      </p:sp>
      <p:sp>
        <p:nvSpPr>
          <p:cNvPr id="9" name="10 Marcador de pie de página"/>
          <p:cNvSpPr txBox="1">
            <a:spLocks/>
          </p:cNvSpPr>
          <p:nvPr userDrawn="1"/>
        </p:nvSpPr>
        <p:spPr>
          <a:xfrm>
            <a:off x="0" y="6492960"/>
            <a:ext cx="360000" cy="176400"/>
          </a:xfrm>
          <a:prstGeom prst="rect">
            <a:avLst/>
          </a:prstGeom>
          <a:solidFill>
            <a:srgbClr val="F79646">
              <a:lumMod val="75000"/>
            </a:srgbClr>
          </a:solidFill>
          <a:ln>
            <a:noFill/>
          </a:ln>
        </p:spPr>
        <p:txBody>
          <a:bodyPr vert="horz" lIns="0" tIns="0" rIns="0" bIns="0" rtlCol="0" anchor="ctr"/>
          <a:lstStyle>
            <a:defPPr>
              <a:defRPr lang="es-CL"/>
            </a:defPPr>
            <a:lvl1pPr marL="0" algn="ctr" defTabSz="914400" rtl="0" eaLnBrk="1" latinLnBrk="0" hangingPunct="1">
              <a:defRPr lang="en-GB" sz="1000" b="1" kern="1200" smtClean="0">
                <a:solidFill>
                  <a:schemeClr val="bg1"/>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s-CL" dirty="0">
                <a:solidFill>
                  <a:prstClr val="white"/>
                </a:solidFill>
              </a:rPr>
              <a:t>AMSA</a:t>
            </a:r>
          </a:p>
        </p:txBody>
      </p:sp>
    </p:spTree>
    <p:extLst>
      <p:ext uri="{BB962C8B-B14F-4D97-AF65-F5344CB8AC3E}">
        <p14:creationId xmlns:p14="http://schemas.microsoft.com/office/powerpoint/2010/main" val="590047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ext uri="{D42A27DB-BD31-4B8C-83A1-F6EECF244321}">
                <p14:modId xmlns:p14="http://schemas.microsoft.com/office/powerpoint/2010/main" val="2073519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612"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0"/>
                        <a:ext cx="158750" cy="158750"/>
                      </a:xfrm>
                      <a:prstGeom prst="rect">
                        <a:avLst/>
                      </a:prstGeom>
                    </p:spPr>
                  </p:pic>
                </p:oleObj>
              </mc:Fallback>
            </mc:AlternateContent>
          </a:graphicData>
        </a:graphic>
      </p:graphicFrame>
      <p:sp>
        <p:nvSpPr>
          <p:cNvPr id="7" name="CuadroTexto 30"/>
          <p:cNvSpPr txBox="1">
            <a:spLocks noChangeArrowheads="1"/>
          </p:cNvSpPr>
          <p:nvPr userDrawn="1">
            <p:custDataLst>
              <p:tags r:id="rId3"/>
            </p:custDataLst>
          </p:nvPr>
        </p:nvSpPr>
        <p:spPr bwMode="auto">
          <a:xfrm>
            <a:off x="3746500" y="3683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eaLnBrk="1" fontAlgn="base" hangingPunct="1">
              <a:spcBef>
                <a:spcPct val="0"/>
              </a:spcBef>
              <a:spcAft>
                <a:spcPct val="0"/>
              </a:spcAft>
              <a:defRPr/>
            </a:pPr>
            <a:endParaRPr lang="es-CL" altLang="es-CL" dirty="0">
              <a:solidFill>
                <a:prstClr val="black"/>
              </a:solidFill>
            </a:endParaRPr>
          </a:p>
        </p:txBody>
      </p:sp>
      <p:pic>
        <p:nvPicPr>
          <p:cNvPr id="8" name="Imagen 14" descr="Trama_portada-05.png"/>
          <p:cNvPicPr>
            <a:picLocks noChangeAspect="1"/>
          </p:cNvPicPr>
          <p:nvPr userDrawn="1">
            <p:custDataLst>
              <p:tags r:id="rId4"/>
            </p:custDataLst>
          </p:nvPr>
        </p:nvPicPr>
        <p:blipFill>
          <a:blip r:embed="rId14" cstate="print">
            <a:extLst>
              <a:ext uri="{28A0092B-C50C-407E-A947-70E740481C1C}">
                <a14:useLocalDpi xmlns:a14="http://schemas.microsoft.com/office/drawing/2010/main"/>
              </a:ext>
            </a:extLst>
          </a:blip>
          <a:srcRect/>
          <a:stretch>
            <a:fillRect/>
          </a:stretch>
        </p:blipFill>
        <p:spPr bwMode="auto">
          <a:xfrm>
            <a:off x="0" y="0"/>
            <a:ext cx="91440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Agrupar 15"/>
          <p:cNvGrpSpPr>
            <a:grpSpLocks/>
          </p:cNvGrpSpPr>
          <p:nvPr userDrawn="1">
            <p:custDataLst>
              <p:tags r:id="rId5"/>
            </p:custDataLst>
          </p:nvPr>
        </p:nvGrpSpPr>
        <p:grpSpPr bwMode="auto">
          <a:xfrm>
            <a:off x="0" y="3424238"/>
            <a:ext cx="9144000" cy="179387"/>
            <a:chOff x="1443904" y="3985173"/>
            <a:chExt cx="7700096" cy="180000"/>
          </a:xfrm>
        </p:grpSpPr>
        <p:sp>
          <p:nvSpPr>
            <p:cNvPr id="10" name="Rectángulo 16"/>
            <p:cNvSpPr/>
            <p:nvPr userDrawn="1"/>
          </p:nvSpPr>
          <p:spPr>
            <a:xfrm>
              <a:off x="1443904" y="3985173"/>
              <a:ext cx="1926361"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11" name="Rectángulo 17"/>
            <p:cNvSpPr/>
            <p:nvPr userDrawn="1"/>
          </p:nvSpPr>
          <p:spPr>
            <a:xfrm>
              <a:off x="3370265" y="3985173"/>
              <a:ext cx="1925024"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12" name="Rectángulo 18"/>
            <p:cNvSpPr/>
            <p:nvPr userDrawn="1"/>
          </p:nvSpPr>
          <p:spPr>
            <a:xfrm>
              <a:off x="5295289" y="3985173"/>
              <a:ext cx="192636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13" name="Rectángulo 19"/>
            <p:cNvSpPr/>
            <p:nvPr userDrawn="1"/>
          </p:nvSpPr>
          <p:spPr>
            <a:xfrm>
              <a:off x="7217640" y="3985173"/>
              <a:ext cx="192636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grpSp>
      <p:sp>
        <p:nvSpPr>
          <p:cNvPr id="14" name="Título 13"/>
          <p:cNvSpPr>
            <a:spLocks noGrp="1"/>
          </p:cNvSpPr>
          <p:nvPr>
            <p:ph type="title"/>
            <p:custDataLst>
              <p:tags r:id="rId6"/>
            </p:custDataLst>
          </p:nvPr>
        </p:nvSpPr>
        <p:spPr>
          <a:xfrm>
            <a:off x="457200" y="4177002"/>
            <a:ext cx="8229600" cy="1143000"/>
          </a:xfrm>
          <a:prstGeom prst="rect">
            <a:avLst/>
          </a:prstGeom>
        </p:spPr>
        <p:txBody>
          <a:bodyPr lIns="0" tIns="0" rIns="0" bIns="0" anchor="t" anchorCtr="0">
            <a:noAutofit/>
          </a:bodyPr>
          <a:lstStyle>
            <a:lvl1pPr algn="l">
              <a:lnSpc>
                <a:spcPct val="90000"/>
              </a:lnSpc>
              <a:defRPr sz="3600">
                <a:solidFill>
                  <a:srgbClr val="00778B"/>
                </a:solidFill>
                <a:latin typeface="+mj-lt"/>
                <a:cs typeface="Calibri"/>
              </a:defRPr>
            </a:lvl1pPr>
          </a:lstStyle>
          <a:p>
            <a:r>
              <a:rPr lang="es-CL" dirty="0"/>
              <a:t>Haga clic para modificar el estilo de título del patrón</a:t>
            </a:r>
          </a:p>
        </p:txBody>
      </p:sp>
      <p:sp>
        <p:nvSpPr>
          <p:cNvPr id="32" name="Marcador de texto 21"/>
          <p:cNvSpPr>
            <a:spLocks noGrp="1"/>
          </p:cNvSpPr>
          <p:nvPr>
            <p:ph type="body" sz="quarter" idx="10"/>
            <p:custDataLst>
              <p:tags r:id="rId7"/>
            </p:custDataLst>
          </p:nvPr>
        </p:nvSpPr>
        <p:spPr>
          <a:xfrm>
            <a:off x="457200" y="5484082"/>
            <a:ext cx="3814763" cy="212400"/>
          </a:xfrm>
          <a:prstGeom prst="rect">
            <a:avLst/>
          </a:prstGeom>
        </p:spPr>
        <p:txBody>
          <a:bodyPr lIns="0" tIns="0" rIns="0" bIns="0" anchor="ctr" anchorCtr="0">
            <a:noAutofit/>
          </a:bodyPr>
          <a:lstStyle>
            <a:lvl1pPr marL="0" indent="0" rtl="0">
              <a:spcBef>
                <a:spcPts val="0"/>
              </a:spcBef>
              <a:buNone/>
              <a:defRPr sz="1600" b="1"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sp>
        <p:nvSpPr>
          <p:cNvPr id="33" name="Marcador de texto 21"/>
          <p:cNvSpPr>
            <a:spLocks noGrp="1"/>
          </p:cNvSpPr>
          <p:nvPr>
            <p:ph type="body" sz="quarter" idx="12"/>
            <p:custDataLst>
              <p:tags r:id="rId8"/>
            </p:custDataLst>
          </p:nvPr>
        </p:nvSpPr>
        <p:spPr>
          <a:xfrm>
            <a:off x="457200" y="6197600"/>
            <a:ext cx="3814763" cy="212400"/>
          </a:xfrm>
          <a:prstGeom prst="rect">
            <a:avLst/>
          </a:prstGeom>
        </p:spPr>
        <p:txBody>
          <a:bodyPr lIns="0" tIns="0" rIns="0" bIns="0" anchor="ctr" anchorCtr="0">
            <a:noAutofit/>
          </a:bodyPr>
          <a:lstStyle>
            <a:lvl1pPr marL="0" indent="0" rtl="0">
              <a:buNone/>
              <a:defRPr sz="1400" cap="none"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sp>
        <p:nvSpPr>
          <p:cNvPr id="37" name="Marcador de texto 21"/>
          <p:cNvSpPr>
            <a:spLocks noGrp="1"/>
          </p:cNvSpPr>
          <p:nvPr>
            <p:ph type="body" sz="quarter" idx="13"/>
            <p:custDataLst>
              <p:tags r:id="rId9"/>
            </p:custDataLst>
          </p:nvPr>
        </p:nvSpPr>
        <p:spPr>
          <a:xfrm>
            <a:off x="457200" y="5696482"/>
            <a:ext cx="3814763" cy="212400"/>
          </a:xfrm>
          <a:prstGeom prst="rect">
            <a:avLst/>
          </a:prstGeom>
        </p:spPr>
        <p:txBody>
          <a:bodyPr lIns="0" tIns="0" rIns="0" bIns="0" anchor="ctr" anchorCtr="0">
            <a:noAutofit/>
          </a:bodyPr>
          <a:lstStyle>
            <a:lvl1pPr marL="0" indent="0" rtl="0">
              <a:buNone/>
              <a:defRPr sz="1400" cap="none"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sp>
        <p:nvSpPr>
          <p:cNvPr id="38" name="Marcador de texto 21"/>
          <p:cNvSpPr>
            <a:spLocks noGrp="1"/>
          </p:cNvSpPr>
          <p:nvPr>
            <p:ph type="body" sz="quarter" idx="14"/>
            <p:custDataLst>
              <p:tags r:id="rId10"/>
            </p:custDataLst>
          </p:nvPr>
        </p:nvSpPr>
        <p:spPr>
          <a:xfrm>
            <a:off x="457200" y="5962429"/>
            <a:ext cx="3814763" cy="212400"/>
          </a:xfrm>
          <a:prstGeom prst="rect">
            <a:avLst/>
          </a:prstGeom>
        </p:spPr>
        <p:txBody>
          <a:bodyPr lIns="0" tIns="0" rIns="0" bIns="0" anchor="ctr" anchorCtr="0">
            <a:noAutofit/>
          </a:bodyPr>
          <a:lstStyle>
            <a:lvl1pPr marL="0" indent="0" rtl="0">
              <a:buNone/>
              <a:defRPr sz="1400" cap="none"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pic>
        <p:nvPicPr>
          <p:cNvPr id="16" name="Picture 2" descr="http://web.pelambres.cl/noticias/nota772/logo-1fg.jpg"/>
          <p:cNvPicPr>
            <a:picLocks noChangeAspect="1" noChangeArrowheads="1"/>
          </p:cNvPicPr>
          <p:nvPr userDrawn="1"/>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4476507" y="5491945"/>
            <a:ext cx="4366704" cy="11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4192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6" name="Marcador de posición de imagen 5"/>
          <p:cNvSpPr>
            <a:spLocks noGrp="1"/>
          </p:cNvSpPr>
          <p:nvPr>
            <p:ph type="pic" sz="quarter" idx="13"/>
          </p:nvPr>
        </p:nvSpPr>
        <p:spPr>
          <a:xfrm>
            <a:off x="1687513" y="4148138"/>
            <a:ext cx="7456487" cy="2709862"/>
          </a:xfrm>
          <a:noFill/>
          <a:ln>
            <a:noFill/>
          </a:ln>
        </p:spPr>
        <p:txBody>
          <a:bodyPr/>
          <a:lstStyle>
            <a:lvl1pPr>
              <a:defRPr>
                <a:solidFill>
                  <a:schemeClr val="accent5"/>
                </a:solidFill>
              </a:defRPr>
            </a:lvl1pPr>
          </a:lstStyle>
          <a:p>
            <a:endParaRPr lang="es-ES" dirty="0"/>
          </a:p>
        </p:txBody>
      </p:sp>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6497" y="40401"/>
            <a:ext cx="1519834" cy="616582"/>
          </a:xfrm>
          <a:prstGeom prst="rect">
            <a:avLst/>
          </a:prstGeom>
        </p:spPr>
      </p:pic>
      <p:sp>
        <p:nvSpPr>
          <p:cNvPr id="22" name="Marcador de texto 2"/>
          <p:cNvSpPr>
            <a:spLocks noGrp="1"/>
          </p:cNvSpPr>
          <p:nvPr>
            <p:ph type="body" idx="1" hasCustomPrompt="1"/>
          </p:nvPr>
        </p:nvSpPr>
        <p:spPr>
          <a:xfrm>
            <a:off x="1692173" y="1083739"/>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grpSp>
      <p:sp>
        <p:nvSpPr>
          <p:cNvPr id="13" name="5 Marcador de número de diapositiva"/>
          <p:cNvSpPr>
            <a:spLocks noGrp="1"/>
          </p:cNvSpPr>
          <p:nvPr>
            <p:ph type="sldNum" sz="quarter" idx="4"/>
          </p:nvPr>
        </p:nvSpPr>
        <p:spPr>
          <a:xfrm>
            <a:off x="8838000" y="6512220"/>
            <a:ext cx="324000" cy="180000"/>
          </a:xfrm>
          <a:prstGeom prst="rect">
            <a:avLst/>
          </a:prstGeom>
          <a:solidFill>
            <a:schemeClr val="accent6">
              <a:lumMod val="65000"/>
            </a:schemeClr>
          </a:solidFill>
        </p:spPr>
        <p:txBody>
          <a:bodyPr vert="horz" lIns="0" tIns="45720" rIns="0" bIns="45720" rtlCol="0" anchor="ctr"/>
          <a:lstStyle>
            <a:lvl1pPr algn="ctr">
              <a:defRPr sz="1000" b="0">
                <a:solidFill>
                  <a:schemeClr val="bg1"/>
                </a:solidFill>
              </a:defRPr>
            </a:lvl1pPr>
          </a:lstStyle>
          <a:p>
            <a:fld id="{3DED0215-6F2B-47D3-92D1-7CAC78C52053}" type="slidenum">
              <a:rPr lang="en-US" smtClean="0">
                <a:solidFill>
                  <a:srgbClr val="FFFFFF"/>
                </a:solidFill>
              </a:rPr>
              <a:pPr/>
              <a:t>‹Nº›</a:t>
            </a:fld>
            <a:endParaRPr lang="en-US" dirty="0">
              <a:solidFill>
                <a:srgbClr val="FFFFFF"/>
              </a:solidFill>
            </a:endParaRPr>
          </a:p>
        </p:txBody>
      </p:sp>
    </p:spTree>
    <p:extLst>
      <p:ext uri="{BB962C8B-B14F-4D97-AF65-F5344CB8AC3E}">
        <p14:creationId xmlns:p14="http://schemas.microsoft.com/office/powerpoint/2010/main" val="3669320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ólo título">
    <p:spTree>
      <p:nvGrpSpPr>
        <p:cNvPr id="1" name=""/>
        <p:cNvGrpSpPr/>
        <p:nvPr/>
      </p:nvGrpSpPr>
      <p:grpSpPr>
        <a:xfrm>
          <a:off x="0" y="0"/>
          <a:ext cx="0" cy="0"/>
          <a:chOff x="0" y="0"/>
          <a:chExt cx="0" cy="0"/>
        </a:xfrm>
      </p:grpSpPr>
      <p:sp>
        <p:nvSpPr>
          <p:cNvPr id="3" name="1 Título"/>
          <p:cNvSpPr>
            <a:spLocks noGrp="1"/>
          </p:cNvSpPr>
          <p:nvPr>
            <p:ph type="title"/>
          </p:nvPr>
        </p:nvSpPr>
        <p:spPr>
          <a:xfrm>
            <a:off x="323528" y="332656"/>
            <a:ext cx="8424936" cy="409735"/>
          </a:xfrm>
          <a:prstGeom prst="rect">
            <a:avLst/>
          </a:prstGeom>
        </p:spPr>
        <p:txBody>
          <a:bodyPr/>
          <a:lstStyle>
            <a:lvl1pPr algn="l" defTabSz="914400" rtl="0" eaLnBrk="1" latinLnBrk="0" hangingPunct="1">
              <a:spcBef>
                <a:spcPct val="0"/>
              </a:spcBef>
              <a:buNone/>
              <a:defRPr lang="es-CL" sz="2000" kern="1200" dirty="0">
                <a:solidFill>
                  <a:srgbClr val="007A94"/>
                </a:solidFill>
                <a:latin typeface="Trebuchet MS" panose="020B0603020202020204" pitchFamily="34" charset="0"/>
                <a:ea typeface="+mj-ea"/>
                <a:cs typeface="Arial" panose="020B0604020202020204" pitchFamily="34" charset="0"/>
              </a:defRPr>
            </a:lvl1pPr>
          </a:lstStyle>
          <a:p>
            <a:r>
              <a:rPr lang="es-ES" dirty="0"/>
              <a:t>Haga clic para modificar el estilo de título del patrón</a:t>
            </a:r>
            <a:endParaRPr lang="es-CL" dirty="0"/>
          </a:p>
        </p:txBody>
      </p:sp>
      <p:sp>
        <p:nvSpPr>
          <p:cNvPr id="4" name="3 Marcador de fecha"/>
          <p:cNvSpPr>
            <a:spLocks noGrp="1"/>
          </p:cNvSpPr>
          <p:nvPr>
            <p:ph type="dt" sz="half" idx="10"/>
          </p:nvPr>
        </p:nvSpPr>
        <p:spPr>
          <a:xfrm>
            <a:off x="457200" y="6356462"/>
            <a:ext cx="2133600" cy="365125"/>
          </a:xfrm>
        </p:spPr>
        <p:txBody>
          <a:bodyPr/>
          <a:lstStyle/>
          <a:p>
            <a:fld id="{B1EEDE8F-F47F-49D4-A43B-EDF72D8E0EC5}" type="datetimeFigureOut">
              <a:rPr lang="es-CL" smtClean="0">
                <a:solidFill>
                  <a:prstClr val="black">
                    <a:tint val="75000"/>
                  </a:prstClr>
                </a:solidFill>
              </a:rPr>
              <a:pPr/>
              <a:t>16-11-2018</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462"/>
            <a:ext cx="2895600" cy="365125"/>
          </a:xfrm>
        </p:spPr>
        <p:txBody>
          <a:bodyPr/>
          <a:lstStyle/>
          <a:p>
            <a:r>
              <a:rPr lang="en-US" dirty="0">
                <a:solidFill>
                  <a:prstClr val="black">
                    <a:tint val="75000"/>
                  </a:prstClr>
                </a:solidFill>
              </a:rPr>
              <a:t>Los </a:t>
            </a:r>
            <a:r>
              <a:rPr lang="en-US" dirty="0" err="1">
                <a:solidFill>
                  <a:prstClr val="black">
                    <a:tint val="75000"/>
                  </a:prstClr>
                </a:solidFill>
              </a:rPr>
              <a:t>Pelambres</a:t>
            </a:r>
            <a:endParaRPr lang="en-US" dirty="0">
              <a:solidFill>
                <a:prstClr val="black">
                  <a:tint val="75000"/>
                </a:prstClr>
              </a:solidFill>
            </a:endParaRPr>
          </a:p>
        </p:txBody>
      </p:sp>
      <p:sp>
        <p:nvSpPr>
          <p:cNvPr id="6" name="11 Marcador de contenido"/>
          <p:cNvSpPr>
            <a:spLocks noGrp="1"/>
          </p:cNvSpPr>
          <p:nvPr>
            <p:ph sz="quarter" idx="12"/>
          </p:nvPr>
        </p:nvSpPr>
        <p:spPr>
          <a:xfrm>
            <a:off x="323850" y="59634"/>
            <a:ext cx="8424863" cy="333375"/>
          </a:xfrm>
          <a:prstGeom prst="rect">
            <a:avLst/>
          </a:prstGeom>
        </p:spPr>
        <p:txBody>
          <a:bodyPr anchor="b"/>
          <a:lstStyle>
            <a:lvl1pPr marL="0" indent="0">
              <a:buNone/>
              <a:defRPr sz="1400">
                <a:solidFill>
                  <a:schemeClr val="tx1">
                    <a:lumMod val="65000"/>
                    <a:lumOff val="35000"/>
                  </a:schemeClr>
                </a:solidFill>
                <a:latin typeface="Trebuchet MS" pitchFamily="34" charset="0"/>
              </a:defRPr>
            </a:lvl1pPr>
          </a:lstStyle>
          <a:p>
            <a:pPr lvl="0"/>
            <a:r>
              <a:rPr lang="es-ES" dirty="0"/>
              <a:t>Haga clic para modificar el estilo de texto del</a:t>
            </a:r>
            <a:endParaRPr lang="es-CL" dirty="0"/>
          </a:p>
        </p:txBody>
      </p:sp>
    </p:spTree>
    <p:extLst>
      <p:ext uri="{BB962C8B-B14F-4D97-AF65-F5344CB8AC3E}">
        <p14:creationId xmlns:p14="http://schemas.microsoft.com/office/powerpoint/2010/main" val="1980433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fld id="{2BB703F1-74A1-AB4F-9446-295C17AB6A0F}" type="datetime1">
              <a:rPr lang="es-CL" smtClean="0">
                <a:solidFill>
                  <a:prstClr val="black">
                    <a:tint val="75000"/>
                  </a:prstClr>
                </a:solidFill>
              </a:rPr>
              <a:pPr/>
              <a:t>16-11-2018</a:t>
            </a:fld>
            <a:endParaRPr lang="es-CL"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CL"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45C89BD4-8210-7042-BFD1-E04EABEB8F5C}"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3227597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sz="half" idx="1"/>
          </p:nvPr>
        </p:nvSpPr>
        <p:spPr>
          <a:xfrm>
            <a:off x="457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contenido"/>
          <p:cNvSpPr>
            <a:spLocks noGrp="1"/>
          </p:cNvSpPr>
          <p:nvPr>
            <p:ph sz="half" idx="2"/>
          </p:nvPr>
        </p:nvSpPr>
        <p:spPr>
          <a:xfrm>
            <a:off x="4648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27192149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20524897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457200" y="1039813"/>
            <a:ext cx="4040188"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8446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texto"/>
          <p:cNvSpPr>
            <a:spLocks noGrp="1"/>
          </p:cNvSpPr>
          <p:nvPr>
            <p:ph type="body" sz="quarter" idx="3"/>
          </p:nvPr>
        </p:nvSpPr>
        <p:spPr>
          <a:xfrm>
            <a:off x="4645025" y="1038226"/>
            <a:ext cx="4041775"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8446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3557304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2585170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812800"/>
            <a:ext cx="5111750" cy="531336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texto"/>
          <p:cNvSpPr>
            <a:spLocks noGrp="1"/>
          </p:cNvSpPr>
          <p:nvPr>
            <p:ph type="body" sz="half" idx="2"/>
          </p:nvPr>
        </p:nvSpPr>
        <p:spPr>
          <a:xfrm>
            <a:off x="457200" y="812800"/>
            <a:ext cx="3008313" cy="531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n-U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
        <p:nvSpPr>
          <p:cNvPr id="8" name="1 Título"/>
          <p:cNvSpPr>
            <a:spLocks noGrp="1"/>
          </p:cNvSpPr>
          <p:nvPr>
            <p:ph type="title"/>
          </p:nvPr>
        </p:nvSpPr>
        <p:spPr>
          <a:xfrm>
            <a:off x="304800" y="101600"/>
            <a:ext cx="7077384" cy="455997"/>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22966838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sz="half" idx="1"/>
          </p:nvPr>
        </p:nvSpPr>
        <p:spPr>
          <a:xfrm>
            <a:off x="457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contenido"/>
          <p:cNvSpPr>
            <a:spLocks noGrp="1"/>
          </p:cNvSpPr>
          <p:nvPr>
            <p:ph sz="half" idx="2"/>
          </p:nvPr>
        </p:nvSpPr>
        <p:spPr>
          <a:xfrm>
            <a:off x="4648200" y="1079500"/>
            <a:ext cx="4038600" cy="50466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fecha"/>
          <p:cNvSpPr>
            <a:spLocks noGrp="1"/>
          </p:cNvSpPr>
          <p:nvPr>
            <p:ph type="dt" sz="half" idx="10"/>
          </p:nvPr>
        </p:nvSpPr>
        <p:spPr/>
        <p:txBody>
          <a:bodyPr/>
          <a:lstStyle/>
          <a:p>
            <a:fld id="{5CD35523-14A5-4212-B24C-8EE898ADFE15}" type="datetime1">
              <a:rPr lang="en-US" smtClean="0">
                <a:solidFill>
                  <a:prstClr val="black">
                    <a:tint val="75000"/>
                  </a:prstClr>
                </a:solidFill>
              </a:rPr>
              <a:pPr/>
              <a:t>11/16/2018</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27496823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graphicFrame>
        <p:nvGraphicFramePr>
          <p:cNvPr id="4" name="Objeto 3"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7224"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contenido"/>
          <p:cNvSpPr>
            <a:spLocks noGrp="1"/>
          </p:cNvSpPr>
          <p:nvPr>
            <p:ph idx="1"/>
          </p:nvPr>
        </p:nvSpPr>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1A805758-61E3-40FB-96DA-D3E883E29E94}" type="datetime1">
              <a:rPr lang="en-US" smtClean="0">
                <a:solidFill>
                  <a:prstClr val="black">
                    <a:tint val="75000"/>
                  </a:prstClr>
                </a:solidFill>
              </a:rPr>
              <a:pPr/>
              <a:t>11/16/2018</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dirty="0"/>
          </a:p>
        </p:txBody>
      </p:sp>
    </p:spTree>
    <p:extLst>
      <p:ext uri="{BB962C8B-B14F-4D97-AF65-F5344CB8AC3E}">
        <p14:creationId xmlns:p14="http://schemas.microsoft.com/office/powerpoint/2010/main" val="296028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Título y objetos">
    <p:spTree>
      <p:nvGrpSpPr>
        <p:cNvPr id="1" name=""/>
        <p:cNvGrpSpPr/>
        <p:nvPr/>
      </p:nvGrpSpPr>
      <p:grpSpPr>
        <a:xfrm>
          <a:off x="0" y="0"/>
          <a:ext cx="0" cy="0"/>
          <a:chOff x="0" y="0"/>
          <a:chExt cx="0" cy="0"/>
        </a:xfrm>
      </p:grpSpPr>
      <p:sp>
        <p:nvSpPr>
          <p:cNvPr id="13" name="2 Marcador de contenido"/>
          <p:cNvSpPr>
            <a:spLocks noGrp="1"/>
          </p:cNvSpPr>
          <p:nvPr>
            <p:ph sz="quarter" idx="10"/>
          </p:nvPr>
        </p:nvSpPr>
        <p:spPr>
          <a:xfrm>
            <a:off x="245659" y="1105469"/>
            <a:ext cx="8652681" cy="5486399"/>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Arial" panose="020B0604020202020204" pitchFamily="34" charset="0"/>
              <a:buChar char="•"/>
              <a:defRPr sz="1800">
                <a:latin typeface="Arial" panose="020B0604020202020204" pitchFamily="34" charset="0"/>
                <a:cs typeface="Arial" panose="020B0604020202020204" pitchFamily="34" charset="0"/>
              </a:defRPr>
            </a:lvl2pPr>
            <a:lvl3pPr marL="648000">
              <a:lnSpc>
                <a:spcPct val="100000"/>
              </a:lnSpc>
              <a:spcAft>
                <a:spcPts val="600"/>
              </a:spcAft>
              <a:buClrTx/>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4"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4" name="Marcador de número de diapositiva 5"/>
          <p:cNvSpPr>
            <a:spLocks noGrp="1"/>
          </p:cNvSpPr>
          <p:nvPr>
            <p:ph type="sldNum" sz="quarter" idx="11"/>
          </p:nvPr>
        </p:nvSpPr>
        <p:spPr/>
        <p:txBody>
          <a:bodyPr/>
          <a:lstStyle>
            <a:lvl1pPr>
              <a:defRPr/>
            </a:lvl1pPr>
          </a:lstStyle>
          <a:p>
            <a:pPr>
              <a:defRPr/>
            </a:pPr>
            <a:fld id="{89A51F6E-FB58-42BC-AB61-75833A23E2B6}" type="slidenum">
              <a:rPr lang="es-CL" altLang="pt-BR"/>
              <a:pPr>
                <a:defRPr/>
              </a:pPr>
              <a:t>‹Nº›</a:t>
            </a:fld>
            <a:endParaRPr lang="es-CL" altLang="pt-BR" dirty="0"/>
          </a:p>
        </p:txBody>
      </p:sp>
    </p:spTree>
    <p:extLst>
      <p:ext uri="{BB962C8B-B14F-4D97-AF65-F5344CB8AC3E}">
        <p14:creationId xmlns:p14="http://schemas.microsoft.com/office/powerpoint/2010/main" val="28785067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457200" y="1039813"/>
            <a:ext cx="4040188"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844675"/>
            <a:ext cx="4040188"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5" name="4 Marcador de texto"/>
          <p:cNvSpPr>
            <a:spLocks noGrp="1"/>
          </p:cNvSpPr>
          <p:nvPr>
            <p:ph type="body" sz="quarter" idx="3"/>
          </p:nvPr>
        </p:nvSpPr>
        <p:spPr>
          <a:xfrm>
            <a:off x="4645025" y="1038226"/>
            <a:ext cx="4041775" cy="639762"/>
          </a:xfrm>
          <a:solidFill>
            <a:srgbClr val="007A94"/>
          </a:solidFill>
          <a:ln>
            <a:solidFill>
              <a:srgbClr val="007A94"/>
            </a:solidFill>
          </a:ln>
        </p:spPr>
        <p:txBody>
          <a:bodyPr anchor="ctr">
            <a:noAutofit/>
          </a:bodyPr>
          <a:lstStyle>
            <a:lvl1pPr marL="0" indent="0" algn="ctr">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844675"/>
            <a:ext cx="4041775"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7" name="6 Marcador de fecha"/>
          <p:cNvSpPr>
            <a:spLocks noGrp="1"/>
          </p:cNvSpPr>
          <p:nvPr>
            <p:ph type="dt" sz="half" idx="10"/>
          </p:nvPr>
        </p:nvSpPr>
        <p:spPr/>
        <p:txBody>
          <a:bodyPr/>
          <a:lstStyle/>
          <a:p>
            <a:fld id="{62A2AA86-91D0-4136-A08B-22B8BF654F19}" type="datetime1">
              <a:rPr lang="en-US" smtClean="0">
                <a:solidFill>
                  <a:prstClr val="black">
                    <a:tint val="75000"/>
                  </a:prstClr>
                </a:solidFill>
              </a:rPr>
              <a:pPr/>
              <a:t>11/16/2018</a:t>
            </a:fld>
            <a:endParaRPr lang="en-US">
              <a:solidFill>
                <a:prstClr val="black">
                  <a:tint val="75000"/>
                </a:prstClr>
              </a:solidFill>
            </a:endParaRPr>
          </a:p>
        </p:txBody>
      </p:sp>
      <p:sp>
        <p:nvSpPr>
          <p:cNvPr id="8" name="7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9" name="8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15681755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endParaRPr lang="en-US" dirty="0"/>
          </a:p>
        </p:txBody>
      </p:sp>
      <p:sp>
        <p:nvSpPr>
          <p:cNvPr id="3" name="2 Marcador de fecha"/>
          <p:cNvSpPr>
            <a:spLocks noGrp="1"/>
          </p:cNvSpPr>
          <p:nvPr>
            <p:ph type="dt" sz="half" idx="10"/>
          </p:nvPr>
        </p:nvSpPr>
        <p:spPr/>
        <p:txBody>
          <a:bodyPr/>
          <a:lstStyle/>
          <a:p>
            <a:fld id="{CF724567-5663-4E94-BDE3-A3A9BD3C0FBA}" type="datetime1">
              <a:rPr lang="en-US" smtClean="0">
                <a:solidFill>
                  <a:prstClr val="black">
                    <a:tint val="75000"/>
                  </a:prstClr>
                </a:solidFill>
              </a:rPr>
              <a:pPr/>
              <a:t>11/16/2018</a:t>
            </a:fld>
            <a:endParaRPr lang="en-US">
              <a:solidFill>
                <a:prstClr val="black">
                  <a:tint val="75000"/>
                </a:prstClr>
              </a:solidFill>
            </a:endParaRPr>
          </a:p>
        </p:txBody>
      </p:sp>
      <p:sp>
        <p:nvSpPr>
          <p:cNvPr id="4" name="3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5" name="4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Tree>
    <p:extLst>
      <p:ext uri="{BB962C8B-B14F-4D97-AF65-F5344CB8AC3E}">
        <p14:creationId xmlns:p14="http://schemas.microsoft.com/office/powerpoint/2010/main" val="9346894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5050" y="812800"/>
            <a:ext cx="5111750" cy="5313363"/>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texto"/>
          <p:cNvSpPr>
            <a:spLocks noGrp="1"/>
          </p:cNvSpPr>
          <p:nvPr>
            <p:ph type="body" sz="half" idx="2"/>
          </p:nvPr>
        </p:nvSpPr>
        <p:spPr>
          <a:xfrm>
            <a:off x="457200" y="812800"/>
            <a:ext cx="3008313" cy="531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
        <p:nvSpPr>
          <p:cNvPr id="5" name="4 Marcador de fecha"/>
          <p:cNvSpPr>
            <a:spLocks noGrp="1"/>
          </p:cNvSpPr>
          <p:nvPr>
            <p:ph type="dt" sz="half" idx="10"/>
          </p:nvPr>
        </p:nvSpPr>
        <p:spPr/>
        <p:txBody>
          <a:bodyPr/>
          <a:lstStyle/>
          <a:p>
            <a:fld id="{7511EEC2-2EEE-4548-A400-9EAF40BFF3F4}" type="datetime1">
              <a:rPr lang="en-US" smtClean="0">
                <a:solidFill>
                  <a:prstClr val="black">
                    <a:tint val="75000"/>
                  </a:prstClr>
                </a:solidFill>
              </a:rPr>
              <a:pPr/>
              <a:t>11/16/2018</a:t>
            </a:fld>
            <a:endParaRPr lang="en-US">
              <a:solidFill>
                <a:prstClr val="black">
                  <a:tint val="75000"/>
                </a:prstClr>
              </a:solidFill>
            </a:endParaRPr>
          </a:p>
        </p:txBody>
      </p:sp>
      <p:sp>
        <p:nvSpPr>
          <p:cNvPr id="6" name="5 Marcador de pie de página"/>
          <p:cNvSpPr>
            <a:spLocks noGrp="1"/>
          </p:cNvSpPr>
          <p:nvPr>
            <p:ph type="ftr" sz="quarter" idx="11"/>
          </p:nvPr>
        </p:nvSpPr>
        <p:spPr/>
        <p:txBody>
          <a:bodyPr/>
          <a:lstStyle/>
          <a:p>
            <a:r>
              <a:rPr lang="en-US">
                <a:solidFill>
                  <a:prstClr val="black">
                    <a:tint val="75000"/>
                  </a:prstClr>
                </a:solidFill>
              </a:rPr>
              <a:t>Company Name</a:t>
            </a:r>
          </a:p>
        </p:txBody>
      </p:sp>
      <p:sp>
        <p:nvSpPr>
          <p:cNvPr id="7" name="6 Marcador de número de diapositiva"/>
          <p:cNvSpPr>
            <a:spLocks noGrp="1"/>
          </p:cNvSpPr>
          <p:nvPr>
            <p:ph type="sldNum" sz="quarter" idx="12"/>
          </p:nvPr>
        </p:nvSpPr>
        <p:spPr/>
        <p:txBody>
          <a:bodyPr/>
          <a:lstStyle/>
          <a:p>
            <a:fld id="{3DED0215-6F2B-47D3-92D1-7CAC78C52053}" type="slidenum">
              <a:rPr lang="en-US" smtClean="0"/>
              <a:pPr/>
              <a:t>‹Nº›</a:t>
            </a:fld>
            <a:endParaRPr lang="en-US"/>
          </a:p>
        </p:txBody>
      </p:sp>
      <p:sp>
        <p:nvSpPr>
          <p:cNvPr id="8" name="1 Título"/>
          <p:cNvSpPr>
            <a:spLocks noGrp="1"/>
          </p:cNvSpPr>
          <p:nvPr>
            <p:ph type="title"/>
          </p:nvPr>
        </p:nvSpPr>
        <p:spPr>
          <a:xfrm>
            <a:off x="304800" y="101600"/>
            <a:ext cx="7077384" cy="455997"/>
          </a:xfrm>
        </p:spPr>
        <p:txBody>
          <a:bodyPr/>
          <a:lstStyle/>
          <a:p>
            <a:r>
              <a:rPr lang="es-ES" dirty="0"/>
              <a:t>Haga clic para modificar el estilo de título del patrón</a:t>
            </a:r>
            <a:endParaRPr lang="en-US" dirty="0"/>
          </a:p>
        </p:txBody>
      </p:sp>
    </p:spTree>
    <p:extLst>
      <p:ext uri="{BB962C8B-B14F-4D97-AF65-F5344CB8AC3E}">
        <p14:creationId xmlns:p14="http://schemas.microsoft.com/office/powerpoint/2010/main" val="19019342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6356350"/>
            <a:ext cx="2133600" cy="365125"/>
          </a:xfrm>
          <a:prstGeom prst="rect">
            <a:avLst/>
          </a:prstGeom>
        </p:spPr>
        <p:txBody>
          <a:bodyPr/>
          <a:lstStyle/>
          <a:p>
            <a:fld id="{5B16AEFB-0945-4099-80F5-7E9BBE35BDF4}" type="datetime1">
              <a:rPr lang="en-US" smtClean="0">
                <a:solidFill>
                  <a:prstClr val="black">
                    <a:tint val="75000"/>
                  </a:prstClr>
                </a:solidFill>
              </a:rPr>
              <a:pPr/>
              <a:t>11/16/2018</a:t>
            </a:fld>
            <a:endParaRPr lang="es-CL">
              <a:solidFill>
                <a:prstClr val="black">
                  <a:tint val="75000"/>
                </a:prstClr>
              </a:solidFill>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r>
              <a:rPr lang="es-CL">
                <a:solidFill>
                  <a:prstClr val="black">
                    <a:tint val="75000"/>
                  </a:prstClr>
                </a:solidFill>
              </a:rPr>
              <a:t>Company Name</a:t>
            </a:r>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a:lstStyle/>
          <a:p>
            <a:fld id="{7B130305-168B-6D46-8B5F-FE28354574FD}" type="slidenum">
              <a:rPr lang="es-CL" smtClean="0"/>
              <a:pPr/>
              <a:t>‹Nº›</a:t>
            </a:fld>
            <a:endParaRPr lang="es-CL"/>
          </a:p>
        </p:txBody>
      </p:sp>
    </p:spTree>
    <p:extLst>
      <p:ext uri="{BB962C8B-B14F-4D97-AF65-F5344CB8AC3E}">
        <p14:creationId xmlns:p14="http://schemas.microsoft.com/office/powerpoint/2010/main" val="16795991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4_Título y objetos">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556497" y="40401"/>
            <a:ext cx="1519834" cy="616582"/>
          </a:xfrm>
          <a:prstGeom prst="rect">
            <a:avLst/>
          </a:prstGeom>
        </p:spPr>
      </p:pic>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srgbClr val="FFFFFF"/>
                </a:solidFill>
              </a:endParaRPr>
            </a:p>
          </p:txBody>
        </p:sp>
      </p:grpSp>
    </p:spTree>
    <p:extLst>
      <p:ext uri="{BB962C8B-B14F-4D97-AF65-F5344CB8AC3E}">
        <p14:creationId xmlns:p14="http://schemas.microsoft.com/office/powerpoint/2010/main" val="11614439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6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2500"/>
              </a:lnSpc>
              <a:defRPr b="0">
                <a:effectLst>
                  <a:outerShdw blurRad="38100" dist="38100" dir="2700000" algn="tl">
                    <a:srgbClr val="000000">
                      <a:alpha val="43137"/>
                    </a:srgbClr>
                  </a:outerShdw>
                </a:effectLst>
              </a:defRPr>
            </a:lvl1pPr>
          </a:lstStyle>
          <a:p>
            <a:r>
              <a:rPr lang="es-ES"/>
              <a:t>Haga clic para modificar el estilo de título del patrón</a:t>
            </a:r>
            <a:endParaRPr lang="es-CL" dirty="0"/>
          </a:p>
        </p:txBody>
      </p:sp>
      <p:sp>
        <p:nvSpPr>
          <p:cNvPr id="6" name="Rectangle 6"/>
          <p:cNvSpPr>
            <a:spLocks noGrp="1" noChangeArrowheads="1"/>
          </p:cNvSpPr>
          <p:nvPr>
            <p:ph type="sldNum" sz="quarter" idx="11"/>
          </p:nvPr>
        </p:nvSpPr>
        <p:spPr>
          <a:xfrm>
            <a:off x="8235950" y="6515100"/>
            <a:ext cx="781050" cy="226268"/>
          </a:xfrm>
          <a:ln/>
        </p:spPr>
        <p:txBody>
          <a:bodyPr/>
          <a:lstStyle>
            <a:lvl1pPr>
              <a:defRPr/>
            </a:lvl1pPr>
          </a:lstStyle>
          <a:p>
            <a:pPr>
              <a:defRPr/>
            </a:pPr>
            <a:fld id="{8D2A6DDE-0D90-4B6A-9349-BB7859D6E4F3}" type="slidenum">
              <a:rPr lang="es-CL" smtClean="0"/>
              <a:pPr>
                <a:defRPr/>
              </a:pPr>
              <a:t>‹Nº›</a:t>
            </a:fld>
            <a:endParaRPr lang="es-CL" dirty="0"/>
          </a:p>
        </p:txBody>
      </p:sp>
    </p:spTree>
    <p:extLst>
      <p:ext uri="{BB962C8B-B14F-4D97-AF65-F5344CB8AC3E}">
        <p14:creationId xmlns:p14="http://schemas.microsoft.com/office/powerpoint/2010/main" val="2439041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56497" y="40401"/>
            <a:ext cx="1519834" cy="616582"/>
          </a:xfrm>
          <a:prstGeom prst="rect">
            <a:avLst/>
          </a:prstGeom>
        </p:spPr>
      </p:pic>
      <p:sp>
        <p:nvSpPr>
          <p:cNvPr id="22" name="Marcador de texto 2"/>
          <p:cNvSpPr>
            <a:spLocks noGrp="1"/>
          </p:cNvSpPr>
          <p:nvPr>
            <p:ph type="body" idx="1" hasCustomPrompt="1"/>
          </p:nvPr>
        </p:nvSpPr>
        <p:spPr>
          <a:xfrm>
            <a:off x="1692173" y="1083739"/>
            <a:ext cx="5621866" cy="558801"/>
          </a:xfr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noFill/>
          <a:ln>
            <a:noFill/>
          </a:ln>
        </p:spPr>
        <p:txBody>
          <a:bodyPr/>
          <a:lstStyle>
            <a:lvl1pPr>
              <a:defRPr>
                <a:solidFill>
                  <a:schemeClr val="accent5"/>
                </a:solidFill>
              </a:defRPr>
            </a:lvl1pPr>
          </a:lstStyle>
          <a:p>
            <a:endParaRPr lang="es-ES" dirty="0"/>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sp>
        <p:nvSpPr>
          <p:cNvPr id="5" name="4 Marcador de fecha"/>
          <p:cNvSpPr>
            <a:spLocks noGrp="1"/>
          </p:cNvSpPr>
          <p:nvPr>
            <p:ph type="dt" sz="half" idx="14"/>
          </p:nvPr>
        </p:nvSpPr>
        <p:spPr/>
        <p:txBody>
          <a:bodyPr/>
          <a:lstStyle/>
          <a:p>
            <a:fld id="{6AF63848-5401-4561-9CAE-DDF5920FB8CA}" type="datetime1">
              <a:rPr lang="en-US" smtClean="0">
                <a:solidFill>
                  <a:prstClr val="black">
                    <a:tint val="75000"/>
                  </a:prstClr>
                </a:solidFill>
              </a:rPr>
              <a:pPr/>
              <a:t>11/16/2018</a:t>
            </a:fld>
            <a:endParaRPr lang="es-ES">
              <a:solidFill>
                <a:prstClr val="black">
                  <a:tint val="75000"/>
                </a:prstClr>
              </a:solidFill>
            </a:endParaRPr>
          </a:p>
        </p:txBody>
      </p:sp>
      <p:sp>
        <p:nvSpPr>
          <p:cNvPr id="7" name="6 Marcador de pie de página"/>
          <p:cNvSpPr>
            <a:spLocks noGrp="1"/>
          </p:cNvSpPr>
          <p:nvPr>
            <p:ph type="ftr" sz="quarter" idx="15"/>
          </p:nvPr>
        </p:nvSpPr>
        <p:spPr/>
        <p:txBody>
          <a:bodyPr/>
          <a:lstStyle/>
          <a:p>
            <a:r>
              <a:rPr lang="es-ES">
                <a:solidFill>
                  <a:prstClr val="black">
                    <a:tint val="75000"/>
                  </a:prstClr>
                </a:solidFill>
              </a:rPr>
              <a:t>Company Name</a:t>
            </a:r>
            <a:endParaRPr lang="es-ES" dirty="0">
              <a:solidFill>
                <a:prstClr val="black">
                  <a:tint val="75000"/>
                </a:prstClr>
              </a:solidFill>
            </a:endParaRPr>
          </a:p>
        </p:txBody>
      </p:sp>
      <p:sp>
        <p:nvSpPr>
          <p:cNvPr id="8" name="7 Marcador de número de diapositiva"/>
          <p:cNvSpPr>
            <a:spLocks noGrp="1"/>
          </p:cNvSpPr>
          <p:nvPr>
            <p:ph type="sldNum" sz="quarter" idx="16"/>
          </p:nvPr>
        </p:nvSpPr>
        <p:spPr>
          <a:xfrm>
            <a:off x="8822602" y="6618083"/>
            <a:ext cx="321398" cy="181068"/>
          </a:xfrm>
          <a:solidFill>
            <a:schemeClr val="accent5">
              <a:lumMod val="60000"/>
              <a:lumOff val="40000"/>
            </a:schemeClr>
          </a:solidFill>
        </p:spPr>
        <p:txBody>
          <a:bodyPr lIns="0" tIns="0" rIns="0" bIns="0"/>
          <a:lstStyle>
            <a:lvl1pPr algn="ctr">
              <a:defRPr sz="800" b="1">
                <a:solidFill>
                  <a:schemeClr val="bg1"/>
                </a:solidFill>
              </a:defRPr>
            </a:lvl1pPr>
          </a:lstStyle>
          <a:p>
            <a:fld id="{F9F8EDDE-B886-4997-910D-2AC4B6B953A4}" type="slidenum">
              <a:rPr lang="es-ES" smtClean="0">
                <a:solidFill>
                  <a:prstClr val="white"/>
                </a:solidFill>
              </a:rPr>
              <a:pPr/>
              <a:t>‹Nº›</a:t>
            </a:fld>
            <a:endParaRPr lang="es-ES" dirty="0">
              <a:solidFill>
                <a:prstClr val="white"/>
              </a:solidFill>
            </a:endParaRPr>
          </a:p>
        </p:txBody>
      </p:sp>
    </p:spTree>
    <p:extLst>
      <p:ext uri="{BB962C8B-B14F-4D97-AF65-F5344CB8AC3E}">
        <p14:creationId xmlns:p14="http://schemas.microsoft.com/office/powerpoint/2010/main" val="24779287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p:nvCxnSpPr>
        <p:spPr>
          <a:xfrm>
            <a:off x="349250" y="765175"/>
            <a:ext cx="8445500" cy="0"/>
          </a:xfrm>
          <a:prstGeom prst="line">
            <a:avLst/>
          </a:prstGeom>
          <a:ln w="63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a:xfrm>
            <a:off x="-39688" y="6637338"/>
            <a:ext cx="4943476" cy="260350"/>
          </a:xfrm>
          <a:prstGeom prst="rect">
            <a:avLst/>
          </a:prstGeom>
        </p:spPr>
        <p:txBody>
          <a:bodyPr vert="horz" wrap="square" lIns="91440" tIns="45720" rIns="91440" bIns="45720" numCol="1" anchor="t" anchorCtr="0" compatLnSpc="1">
            <a:prstTxWarp prst="textNoShape">
              <a:avLst/>
            </a:prstTxWarp>
          </a:bodyPr>
          <a:lstStyle>
            <a:lvl1pPr>
              <a:defRPr sz="1200" b="1">
                <a:solidFill>
                  <a:srgbClr val="FF0000"/>
                </a:solidFill>
                <a:cs typeface="+mn-cs"/>
              </a:defRPr>
            </a:lvl1pPr>
          </a:lstStyle>
          <a:p>
            <a:pPr>
              <a:defRPr/>
            </a:pPr>
            <a:r>
              <a:rPr lang="en-US"/>
              <a:t>Company Name</a:t>
            </a:r>
            <a:endParaRPr lang="en-CA"/>
          </a:p>
        </p:txBody>
      </p:sp>
    </p:spTree>
    <p:extLst>
      <p:ext uri="{BB962C8B-B14F-4D97-AF65-F5344CB8AC3E}">
        <p14:creationId xmlns:p14="http://schemas.microsoft.com/office/powerpoint/2010/main" val="3713637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cxnSp>
        <p:nvCxnSpPr>
          <p:cNvPr id="4" name="Straight Connector 3"/>
          <p:cNvCxnSpPr/>
          <p:nvPr/>
        </p:nvCxnSpPr>
        <p:spPr>
          <a:xfrm>
            <a:off x="349250" y="765175"/>
            <a:ext cx="8445500" cy="0"/>
          </a:xfrm>
          <a:prstGeom prst="line">
            <a:avLst/>
          </a:prstGeom>
          <a:ln w="63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349250" y="765175"/>
            <a:ext cx="8445500" cy="52562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lvl1pPr>
              <a:defRPr/>
            </a:lvl1pPr>
          </a:lstStyle>
          <a:p>
            <a:r>
              <a:rPr lang="en-US"/>
              <a:t>Click to edit Master title style</a:t>
            </a:r>
            <a:endParaRPr lang="en-CA" dirty="0"/>
          </a:p>
        </p:txBody>
      </p:sp>
      <p:sp>
        <p:nvSpPr>
          <p:cNvPr id="5" name="Footer Placeholder 4"/>
          <p:cNvSpPr>
            <a:spLocks noGrp="1"/>
          </p:cNvSpPr>
          <p:nvPr>
            <p:ph type="ftr" sz="quarter" idx="10"/>
          </p:nvPr>
        </p:nvSpPr>
        <p:spPr>
          <a:xfrm>
            <a:off x="0" y="6461125"/>
            <a:ext cx="4943475" cy="260350"/>
          </a:xfrm>
          <a:prstGeom prst="rect">
            <a:avLst/>
          </a:prstGeom>
        </p:spPr>
        <p:txBody>
          <a:bodyPr/>
          <a:lstStyle>
            <a:lvl1pPr algn="l">
              <a:defRPr sz="1000" b="1" dirty="0" smtClean="0"/>
            </a:lvl1pPr>
          </a:lstStyle>
          <a:p>
            <a:pPr>
              <a:defRPr/>
            </a:pPr>
            <a:r>
              <a:rPr lang="en-CA">
                <a:solidFill>
                  <a:prstClr val="black">
                    <a:tint val="75000"/>
                  </a:prstClr>
                </a:solidFill>
              </a:rPr>
              <a:t>Company Name</a:t>
            </a:r>
          </a:p>
        </p:txBody>
      </p:sp>
    </p:spTree>
    <p:extLst>
      <p:ext uri="{BB962C8B-B14F-4D97-AF65-F5344CB8AC3E}">
        <p14:creationId xmlns:p14="http://schemas.microsoft.com/office/powerpoint/2010/main" val="6936693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4" name="Marcador de fecha 3"/>
          <p:cNvSpPr>
            <a:spLocks noGrp="1"/>
          </p:cNvSpPr>
          <p:nvPr>
            <p:ph type="dt" sz="half" idx="10"/>
          </p:nvPr>
        </p:nvSpPr>
        <p:spPr>
          <a:xfrm>
            <a:off x="457200" y="6356350"/>
            <a:ext cx="2133600" cy="365125"/>
          </a:xfrm>
          <a:prstGeom prst="rect">
            <a:avLst/>
          </a:prstGeom>
        </p:spPr>
        <p:txBody>
          <a:bodyPr/>
          <a:lstStyle/>
          <a:p>
            <a:fld id="{17627F46-E887-364A-8629-F5E4DE42B799}" type="datetimeFigureOut">
              <a:rPr lang="es-ES" smtClean="0">
                <a:solidFill>
                  <a:prstClr val="black"/>
                </a:solidFill>
                <a:cs typeface="Arial" pitchFamily="34" charset="0"/>
              </a:rPr>
              <a:pPr/>
              <a:t>16/11/2018</a:t>
            </a:fld>
            <a:endParaRPr lang="es-CL" dirty="0">
              <a:solidFill>
                <a:prstClr val="black"/>
              </a:solidFill>
              <a:cs typeface="Arial" pitchFamily="34" charset="0"/>
            </a:endParaRPr>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p>
            <a:endParaRPr lang="es-CL" dirty="0">
              <a:solidFill>
                <a:prstClr val="black"/>
              </a:solidFill>
              <a:cs typeface="Arial" pitchFamily="34" charset="0"/>
            </a:endParaRPr>
          </a:p>
        </p:txBody>
      </p:sp>
    </p:spTree>
    <p:extLst>
      <p:ext uri="{BB962C8B-B14F-4D97-AF65-F5344CB8AC3E}">
        <p14:creationId xmlns:p14="http://schemas.microsoft.com/office/powerpoint/2010/main" val="264664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Título y objetos (Texto plano)">
    <p:spTree>
      <p:nvGrpSpPr>
        <p:cNvPr id="1" name=""/>
        <p:cNvGrpSpPr/>
        <p:nvPr/>
      </p:nvGrpSpPr>
      <p:grpSpPr>
        <a:xfrm>
          <a:off x="0" y="0"/>
          <a:ext cx="0" cy="0"/>
          <a:chOff x="0" y="0"/>
          <a:chExt cx="0" cy="0"/>
        </a:xfrm>
      </p:grpSpPr>
      <p:sp>
        <p:nvSpPr>
          <p:cNvPr id="13" name="2 Marcador de contenido"/>
          <p:cNvSpPr>
            <a:spLocks noGrp="1"/>
          </p:cNvSpPr>
          <p:nvPr>
            <p:ph sz="quarter" idx="10"/>
          </p:nvPr>
        </p:nvSpPr>
        <p:spPr>
          <a:xfrm>
            <a:off x="245659" y="1105469"/>
            <a:ext cx="8652681" cy="5486399"/>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Arial" panose="020B0604020202020204" pitchFamily="34" charset="0"/>
              <a:buChar char="•"/>
              <a:defRPr sz="1800">
                <a:latin typeface="Arial" panose="020B0604020202020204" pitchFamily="34" charset="0"/>
                <a:cs typeface="Arial" panose="020B0604020202020204" pitchFamily="34" charset="0"/>
              </a:defRPr>
            </a:lvl2pPr>
            <a:lvl3pPr marL="648000">
              <a:lnSpc>
                <a:spcPct val="100000"/>
              </a:lnSpc>
              <a:spcAft>
                <a:spcPts val="600"/>
              </a:spcAft>
              <a:buClrTx/>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p:txBody>
      </p:sp>
      <p:sp>
        <p:nvSpPr>
          <p:cNvPr id="4"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5" name="Marcador de número de diapositiva 5"/>
          <p:cNvSpPr>
            <a:spLocks noGrp="1"/>
          </p:cNvSpPr>
          <p:nvPr>
            <p:ph type="sldNum" sz="quarter" idx="11"/>
          </p:nvPr>
        </p:nvSpPr>
        <p:spPr/>
        <p:txBody>
          <a:bodyPr/>
          <a:lstStyle>
            <a:lvl1pPr>
              <a:defRPr/>
            </a:lvl1pPr>
          </a:lstStyle>
          <a:p>
            <a:pPr>
              <a:defRPr/>
            </a:pPr>
            <a:fld id="{FAE0D008-1647-435E-B151-3419E61F51DF}" type="slidenum">
              <a:rPr lang="es-CL" altLang="pt-BR"/>
              <a:pPr>
                <a:defRPr/>
              </a:pPr>
              <a:t>‹Nº›</a:t>
            </a:fld>
            <a:endParaRPr lang="es-CL" altLang="pt-BR" dirty="0"/>
          </a:p>
        </p:txBody>
      </p:sp>
    </p:spTree>
    <p:extLst>
      <p:ext uri="{BB962C8B-B14F-4D97-AF65-F5344CB8AC3E}">
        <p14:creationId xmlns:p14="http://schemas.microsoft.com/office/powerpoint/2010/main" val="263639715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6447600" cy="1022350"/>
          </a:xfrm>
          <a:prstGeom prst="rect">
            <a:avLst/>
          </a:prstGeom>
        </p:spPr>
        <p:txBody>
          <a:bodyPr anchor="b"/>
          <a:lstStyle>
            <a:lvl1pPr algn="l">
              <a:defRPr lang="es-CL" sz="2400" b="1" kern="1200" dirty="0">
                <a:solidFill>
                  <a:srgbClr val="02306E"/>
                </a:solidFill>
                <a:latin typeface="DIN-Bold" charset="0"/>
                <a:ea typeface="MS PGothic" pitchFamily="34" charset="-128"/>
                <a:cs typeface="+mn-cs"/>
              </a:defRPr>
            </a:lvl1pPr>
          </a:lstStyle>
          <a:p>
            <a:r>
              <a:rPr lang="es-ES" dirty="0"/>
              <a:t>Haga clic para modificar el estilo de título del patrón</a:t>
            </a:r>
            <a:endParaRPr lang="es-CL" dirty="0"/>
          </a:p>
        </p:txBody>
      </p:sp>
      <p:sp>
        <p:nvSpPr>
          <p:cNvPr id="3" name="2 Marcador de contenido"/>
          <p:cNvSpPr>
            <a:spLocks noGrp="1"/>
          </p:cNvSpPr>
          <p:nvPr>
            <p:ph idx="1" hasCustomPrompt="1"/>
          </p:nvPr>
        </p:nvSpPr>
        <p:spPr>
          <a:xfrm>
            <a:off x="457200" y="1600202"/>
            <a:ext cx="8229600" cy="4525963"/>
          </a:xfrm>
          <a:prstGeom prst="rect">
            <a:avLst/>
          </a:prstGeom>
        </p:spPr>
        <p:txBody>
          <a:bodyPr/>
          <a:lstStyle>
            <a:lvl1pPr algn="l">
              <a:defRPr lang="es-ES_tradnl" sz="1800" kern="1200" dirty="0" smtClean="0">
                <a:solidFill>
                  <a:srgbClr val="7F7F7F"/>
                </a:solidFill>
                <a:latin typeface="DIN-Regular"/>
                <a:ea typeface="MS PGothic" pitchFamily="34" charset="-128"/>
                <a:cs typeface="+mn-cs"/>
              </a:defRPr>
            </a:lvl1pPr>
            <a:lvl2pPr>
              <a:defRPr lang="es-ES" sz="1800" kern="1200" dirty="0" smtClean="0">
                <a:solidFill>
                  <a:srgbClr val="7F7F7F"/>
                </a:solidFill>
                <a:latin typeface="DIN-Regular"/>
                <a:ea typeface="MS PGothic" pitchFamily="34" charset="-128"/>
                <a:cs typeface="+mn-cs"/>
              </a:defRPr>
            </a:lvl2pPr>
            <a:lvl3pPr>
              <a:defRPr lang="es-ES" sz="1600" kern="1200" dirty="0" smtClean="0">
                <a:solidFill>
                  <a:srgbClr val="7F7F7F"/>
                </a:solidFill>
                <a:latin typeface="DIN-Regular"/>
                <a:ea typeface="MS PGothic" pitchFamily="34" charset="-128"/>
                <a:cs typeface="+mn-cs"/>
              </a:defRPr>
            </a:lvl3pPr>
            <a:lvl4pPr>
              <a:defRPr lang="es-ES" sz="1600" kern="1200" dirty="0" smtClean="0">
                <a:solidFill>
                  <a:srgbClr val="7F7F7F"/>
                </a:solidFill>
                <a:latin typeface="DIN-Regular"/>
                <a:ea typeface="MS PGothic" pitchFamily="34" charset="-128"/>
                <a:cs typeface="+mn-cs"/>
              </a:defRPr>
            </a:lvl4pPr>
            <a:lvl5pPr>
              <a:defRPr lang="es-CL" sz="1600" kern="1200" dirty="0" smtClean="0">
                <a:solidFill>
                  <a:srgbClr val="7F7F7F"/>
                </a:solidFill>
                <a:latin typeface="DIN-Regular"/>
                <a:ea typeface="MS PGothic" pitchFamily="34" charset="-128"/>
                <a:cs typeface="+mn-cs"/>
              </a:defRPr>
            </a:lvl5pPr>
          </a:lstStyle>
          <a:p>
            <a:pPr algn="l"/>
            <a:r>
              <a:rPr lang="es-ES_tradnl" sz="1800" dirty="0">
                <a:solidFill>
                  <a:srgbClr val="7F7F7F"/>
                </a:solidFill>
              </a:rPr>
              <a:t>Haga clic aquí para insertar texto</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9" name="8 Marcador de texto"/>
          <p:cNvSpPr>
            <a:spLocks noGrp="1"/>
          </p:cNvSpPr>
          <p:nvPr>
            <p:ph type="body" sz="quarter" idx="12" hasCustomPrompt="1"/>
          </p:nvPr>
        </p:nvSpPr>
        <p:spPr>
          <a:xfrm>
            <a:off x="457200" y="6492877"/>
            <a:ext cx="4006800" cy="365125"/>
          </a:xfrm>
          <a:prstGeom prst="rect">
            <a:avLst/>
          </a:prstGeom>
        </p:spPr>
        <p:txBody>
          <a:bodyPr/>
          <a:lstStyle>
            <a:lvl1pPr>
              <a:buNone/>
              <a:defRPr sz="1200">
                <a:solidFill>
                  <a:schemeClr val="bg1"/>
                </a:solidFill>
                <a:latin typeface="DIN-Regular"/>
              </a:defRPr>
            </a:lvl1pPr>
            <a:lvl2pPr>
              <a:defRPr sz="1200">
                <a:solidFill>
                  <a:schemeClr val="bg1"/>
                </a:solidFill>
                <a:latin typeface="DIN-Regular"/>
              </a:defRPr>
            </a:lvl2pPr>
            <a:lvl3pPr>
              <a:defRPr sz="1200">
                <a:solidFill>
                  <a:schemeClr val="bg1"/>
                </a:solidFill>
                <a:latin typeface="DIN-Regular"/>
              </a:defRPr>
            </a:lvl3pPr>
            <a:lvl4pPr>
              <a:defRPr sz="1200">
                <a:solidFill>
                  <a:schemeClr val="bg1"/>
                </a:solidFill>
                <a:latin typeface="DIN-Regular"/>
              </a:defRPr>
            </a:lvl4pPr>
            <a:lvl5pPr>
              <a:defRPr sz="1200">
                <a:solidFill>
                  <a:schemeClr val="bg1"/>
                </a:solidFill>
                <a:latin typeface="DIN-Regular"/>
              </a:defRPr>
            </a:lvl5pPr>
          </a:lstStyle>
          <a:p>
            <a:pPr lvl="0"/>
            <a:r>
              <a:rPr lang="es-ES" dirty="0"/>
              <a:t>Título de Presentación</a:t>
            </a:r>
            <a:endParaRPr lang="es-CL" dirty="0"/>
          </a:p>
        </p:txBody>
      </p:sp>
    </p:spTree>
    <p:extLst>
      <p:ext uri="{BB962C8B-B14F-4D97-AF65-F5344CB8AC3E}">
        <p14:creationId xmlns:p14="http://schemas.microsoft.com/office/powerpoint/2010/main" val="4121963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SOLO TITULO">
    <p:spTree>
      <p:nvGrpSpPr>
        <p:cNvPr id="1" name=""/>
        <p:cNvGrpSpPr/>
        <p:nvPr/>
      </p:nvGrpSpPr>
      <p:grpSpPr>
        <a:xfrm>
          <a:off x="0" y="0"/>
          <a:ext cx="0" cy="0"/>
          <a:chOff x="0" y="0"/>
          <a:chExt cx="0" cy="0"/>
        </a:xfrm>
      </p:grpSpPr>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grpSp>
      <p:sp>
        <p:nvSpPr>
          <p:cNvPr id="2" name="1 Título"/>
          <p:cNvSpPr>
            <a:spLocks noGrp="1"/>
          </p:cNvSpPr>
          <p:nvPr>
            <p:ph type="title"/>
          </p:nvPr>
        </p:nvSpPr>
        <p:spPr>
          <a:xfrm>
            <a:off x="108998" y="128619"/>
            <a:ext cx="8229600" cy="366059"/>
          </a:xfrm>
          <a:prstGeom prst="rect">
            <a:avLst/>
          </a:prstGeom>
        </p:spPr>
        <p:txBody>
          <a:bodyPr>
            <a:noAutofit/>
          </a:bodyPr>
          <a:lstStyle>
            <a:lvl1pPr algn="l">
              <a:defRPr sz="1800">
                <a:solidFill>
                  <a:srgbClr val="656563"/>
                </a:solidFill>
                <a:latin typeface="Trebuchet MS" pitchFamily="34" charset="0"/>
              </a:defRPr>
            </a:lvl1pPr>
          </a:lstStyle>
          <a:p>
            <a:r>
              <a:rPr lang="es-ES" dirty="0"/>
              <a:t>Haga clic para modificar el estilo de título del patrón</a:t>
            </a:r>
            <a:endParaRPr lang="es-CL" dirty="0"/>
          </a:p>
        </p:txBody>
      </p:sp>
      <p:pic>
        <p:nvPicPr>
          <p:cNvPr id="595970" name="Picture 2" descr="http://web.pelambres.cl/noticias/nota771/logo-1fg.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424567" y="66863"/>
            <a:ext cx="1693310" cy="467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0199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49873"/>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9" name="Marcador de texto 28"/>
          <p:cNvSpPr>
            <a:spLocks noGrp="1"/>
          </p:cNvSpPr>
          <p:nvPr>
            <p:ph type="body" sz="quarter" idx="11" hasCustomPrompt="1"/>
          </p:nvPr>
        </p:nvSpPr>
        <p:spPr>
          <a:xfrm>
            <a:off x="1687513" y="1786476"/>
            <a:ext cx="7058025" cy="4597391"/>
          </a:xfrm>
          <a:prstGeom prst="rect">
            <a:avLst/>
          </a:prstGeom>
        </p:spPr>
        <p:txBody>
          <a:bodyPr wrap="square" lIns="0" tIns="0" rIns="0" bIns="0" numCol="1" spcCol="270000">
            <a:normAutofit/>
          </a:bodyPr>
          <a:lstStyle>
            <a:lvl1pPr marL="0" indent="0" algn="just">
              <a:lnSpc>
                <a:spcPct val="100000"/>
              </a:lnSpc>
              <a:spcBef>
                <a:spcPts val="0"/>
              </a:spcBef>
              <a:spcAft>
                <a:spcPts val="600"/>
              </a:spcAft>
              <a:buNone/>
              <a:defRPr sz="1600">
                <a:solidFill>
                  <a:srgbClr val="3C3C3B"/>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lvl="0"/>
            <a:r>
              <a:rPr lang="es-ES_tradnl" dirty="0"/>
              <a:t>Área de texto de texto regular. Esto es texto simulado. Área de texto de texto regular. Esto es texto simulado área de texto de texto regular. Esto es texto simulado. </a:t>
            </a:r>
          </a:p>
          <a:p>
            <a:pPr lvl="0"/>
            <a:r>
              <a:rPr lang="es-ES_tradnl" dirty="0"/>
              <a:t>Área de texto de texto regular. Esto es texto simulado. Área de texto de texto regular. Esto es texto simulado. Área de texto de texto regular. Esto es texto simulado. Área de texto de texto regular. Esto es texto simulado. Área de texto de texto regular. Esto es texto simulado. </a:t>
            </a:r>
          </a:p>
          <a:p>
            <a:pPr lvl="0"/>
            <a:r>
              <a:rPr lang="es-ES_tradnl" dirty="0"/>
              <a:t>Área de texto de texto regular. Esto es texto simulado. Esto es texto simulado, esto es texto simulado, esto es texto simulado esto es texto simulado. Área de texto de texto regular. Esto es texto simulado. Área de texto de texto regular. Esto es texto simulado. Área de texto de texto regular. Esto es texto simulado. Área de texto de texto regular. Esto es texto simulado. Área de texto de texto regular. Esto es texto simulado.</a:t>
            </a:r>
          </a:p>
          <a:p>
            <a:pPr lvl="0"/>
            <a:r>
              <a:rPr lang="es-ES_tradnl" dirty="0"/>
              <a:t>Área de texto de texto regular. Esto es texto simulado. Área de texto de texto regular. Esto es texto simulado. Área de texto de texto regular.  </a:t>
            </a:r>
          </a:p>
        </p:txBody>
      </p:sp>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grpSp>
      <p:pic>
        <p:nvPicPr>
          <p:cNvPr id="11" name="Picture 2" descr="http://web.pelambres.cl/noticias/nota772/logo-1fg.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657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692173" y="1083739"/>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tema</a:t>
            </a:r>
            <a:endParaRPr lang="es-ES_tradnl" dirty="0"/>
          </a:p>
        </p:txBody>
      </p:sp>
      <p:sp>
        <p:nvSpPr>
          <p:cNvPr id="25" name="Marcador de texto 24"/>
          <p:cNvSpPr>
            <a:spLocks noGrp="1"/>
          </p:cNvSpPr>
          <p:nvPr>
            <p:ph type="body" sz="quarter" idx="10" hasCustomPrompt="1"/>
          </p:nvPr>
        </p:nvSpPr>
        <p:spPr>
          <a:xfrm>
            <a:off x="552450" y="939808"/>
            <a:ext cx="988483" cy="880533"/>
          </a:xfrm>
          <a:prstGeom prst="rect">
            <a:avLst/>
          </a:prstGeom>
        </p:spPr>
        <p:txBody>
          <a:bodyPr wrap="none" tIns="0" rIns="0" bIns="0" anchor="b" anchorCtr="0">
            <a:noAutofit/>
          </a:bodyPr>
          <a:lstStyle>
            <a:lvl1pPr marL="0" indent="0" algn="r">
              <a:spcBef>
                <a:spcPts val="0"/>
              </a:spcBef>
              <a:buNone/>
              <a:defRPr sz="8000" b="0">
                <a:solidFill>
                  <a:srgbClr val="00778B"/>
                </a:solidFill>
              </a:defRPr>
            </a:lvl1pPr>
          </a:lstStyle>
          <a:p>
            <a:pPr lvl="0"/>
            <a:r>
              <a:rPr lang="es-ES_tradnl" dirty="0"/>
              <a:t>1</a:t>
            </a:r>
            <a:endParaRPr lang="es-ES" dirty="0"/>
          </a:p>
        </p:txBody>
      </p:sp>
      <p:sp>
        <p:nvSpPr>
          <p:cNvPr id="29" name="Marcador de texto 28"/>
          <p:cNvSpPr>
            <a:spLocks noGrp="1"/>
          </p:cNvSpPr>
          <p:nvPr>
            <p:ph type="body" sz="quarter" idx="11" hasCustomPrompt="1"/>
          </p:nvPr>
        </p:nvSpPr>
        <p:spPr>
          <a:xfrm>
            <a:off x="1687513" y="1888075"/>
            <a:ext cx="7058025" cy="2108192"/>
          </a:xfrm>
          <a:prstGeom prst="rect">
            <a:avLst/>
          </a:prstGeom>
        </p:spPr>
        <p:txBody>
          <a:bodyPr wrap="square" lIns="0" tIns="0" rIns="0" bIns="0" numCol="1" spcCol="180000">
            <a:noAutofit/>
          </a:bodyPr>
          <a:lstStyle>
            <a:lvl1pPr marL="0" marR="0" indent="0" algn="just" defTabSz="457200" rtl="0" eaLnBrk="1" fontAlgn="auto" latinLnBrk="0" hangingPunct="1">
              <a:lnSpc>
                <a:spcPct val="100000"/>
              </a:lnSpc>
              <a:spcBef>
                <a:spcPts val="0"/>
              </a:spcBef>
              <a:spcAft>
                <a:spcPts val="600"/>
              </a:spcAft>
              <a:buClrTx/>
              <a:buSzTx/>
              <a:buFont typeface="Arial"/>
              <a:buNone/>
              <a:tabLst/>
              <a:defRPr sz="1600" baseline="0">
                <a:solidFill>
                  <a:schemeClr val="accent5"/>
                </a:solidFill>
              </a:defRPr>
            </a:lvl1pPr>
            <a:lvl2pPr marL="457200" indent="0">
              <a:buNone/>
              <a:defRPr sz="1300">
                <a:solidFill>
                  <a:srgbClr val="888B8D"/>
                </a:solidFill>
              </a:defRPr>
            </a:lvl2pPr>
            <a:lvl3pPr marL="914400" indent="0">
              <a:buNone/>
              <a:defRPr sz="1300">
                <a:solidFill>
                  <a:srgbClr val="888B8D"/>
                </a:solidFill>
              </a:defRPr>
            </a:lvl3pPr>
            <a:lvl4pPr marL="1371600" indent="0">
              <a:buNone/>
              <a:defRPr sz="1300">
                <a:solidFill>
                  <a:srgbClr val="888B8D"/>
                </a:solidFill>
              </a:defRPr>
            </a:lvl4pPr>
            <a:lvl5pPr marL="1828800" indent="0">
              <a:buNone/>
              <a:defRPr sz="1300">
                <a:solidFill>
                  <a:srgbClr val="888B8D"/>
                </a:solidFill>
              </a:defRPr>
            </a:lvl5pPr>
          </a:lstStyle>
          <a:p>
            <a:pPr marL="0" marR="0" lvl="0" indent="0" algn="l" defTabSz="457200" rtl="0" eaLnBrk="1" fontAlgn="auto" latinLnBrk="0" hangingPunct="1">
              <a:lnSpc>
                <a:spcPct val="130000"/>
              </a:lnSpc>
              <a:spcBef>
                <a:spcPts val="0"/>
              </a:spcBef>
              <a:spcAft>
                <a:spcPts val="600"/>
              </a:spcAft>
              <a:buClrTx/>
              <a:buSzTx/>
              <a:buFont typeface="Arial"/>
              <a:buNone/>
              <a:tabLst/>
              <a:defRPr/>
            </a:pPr>
            <a:r>
              <a:rPr lang="es-ES_tradnl" dirty="0"/>
              <a:t>Área de texto de texto regular. Esto es texto simulado. </a:t>
            </a:r>
          </a:p>
        </p:txBody>
      </p:sp>
      <p:sp>
        <p:nvSpPr>
          <p:cNvPr id="6" name="Marcador de posición de imagen 5"/>
          <p:cNvSpPr>
            <a:spLocks noGrp="1"/>
          </p:cNvSpPr>
          <p:nvPr>
            <p:ph type="pic" sz="quarter" idx="13"/>
          </p:nvPr>
        </p:nvSpPr>
        <p:spPr>
          <a:xfrm>
            <a:off x="1687513" y="4148138"/>
            <a:ext cx="7456487" cy="2709862"/>
          </a:xfrm>
          <a:prstGeom prst="rect">
            <a:avLst/>
          </a:prstGeom>
          <a:noFill/>
          <a:ln>
            <a:noFill/>
          </a:ln>
        </p:spPr>
        <p:txBody>
          <a:bodyPr/>
          <a:lstStyle>
            <a:lvl1pPr>
              <a:defRPr>
                <a:solidFill>
                  <a:schemeClr val="accent5"/>
                </a:solidFill>
              </a:defRPr>
            </a:lvl1pPr>
          </a:lstStyle>
          <a:p>
            <a:endParaRPr lang="es-ES" dirty="0"/>
          </a:p>
        </p:txBody>
      </p:sp>
      <p:grpSp>
        <p:nvGrpSpPr>
          <p:cNvPr id="17" name="Agrupar 16"/>
          <p:cNvGrpSpPr/>
          <p:nvPr userDrawn="1"/>
        </p:nvGrpSpPr>
        <p:grpSpPr>
          <a:xfrm>
            <a:off x="0" y="595697"/>
            <a:ext cx="9144000" cy="90000"/>
            <a:chOff x="1443904" y="3985173"/>
            <a:chExt cx="7700096" cy="180000"/>
          </a:xfrm>
        </p:grpSpPr>
        <p:sp>
          <p:nvSpPr>
            <p:cNvPr id="18" name="Rectángulo 17"/>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9" name="Rectángulo 18"/>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20" name="Rectángulo 19"/>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21" name="Rectángulo 20"/>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grpSp>
      <p:pic>
        <p:nvPicPr>
          <p:cNvPr id="13" name="Picture 2" descr="http://web.pelambres.cl/noticias/nota772/logo-1fg.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1167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ítulo y objetos">
    <p:spTree>
      <p:nvGrpSpPr>
        <p:cNvPr id="1" name=""/>
        <p:cNvGrpSpPr/>
        <p:nvPr/>
      </p:nvGrpSpPr>
      <p:grpSpPr>
        <a:xfrm>
          <a:off x="0" y="0"/>
          <a:ext cx="0" cy="0"/>
          <a:chOff x="0" y="0"/>
          <a:chExt cx="0" cy="0"/>
        </a:xfrm>
      </p:grpSpPr>
      <p:sp>
        <p:nvSpPr>
          <p:cNvPr id="22" name="Marcador de texto 2"/>
          <p:cNvSpPr>
            <a:spLocks noGrp="1"/>
          </p:cNvSpPr>
          <p:nvPr>
            <p:ph type="body" idx="1" hasCustomPrompt="1"/>
          </p:nvPr>
        </p:nvSpPr>
        <p:spPr>
          <a:xfrm>
            <a:off x="1573642" y="1219203"/>
            <a:ext cx="5621866" cy="558801"/>
          </a:xfrm>
          <a:prstGeom prst="rect">
            <a:avLst/>
          </a:prstGeom>
        </p:spPr>
        <p:txBody>
          <a:bodyPr wrap="none" lIns="0" tIns="0" rIns="0" bIns="0" anchor="b">
            <a:noAutofit/>
          </a:bodyPr>
          <a:lstStyle>
            <a:lvl1pPr marL="0" indent="0">
              <a:spcBef>
                <a:spcPts val="0"/>
              </a:spcBef>
              <a:buNone/>
              <a:defRPr sz="280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s-ES" sz="2500" b="0" i="0" dirty="0">
                <a:solidFill>
                  <a:srgbClr val="8D8C8D"/>
                </a:solidFill>
                <a:latin typeface="Trebuchet MS"/>
                <a:ea typeface="Trebuchet MS"/>
                <a:cs typeface="Trebuchet MS"/>
              </a:rPr>
              <a:t>Título del gráfico y tabla</a:t>
            </a:r>
            <a:endParaRPr lang="es-ES_tradnl" dirty="0"/>
          </a:p>
        </p:txBody>
      </p:sp>
      <p:sp>
        <p:nvSpPr>
          <p:cNvPr id="4" name="Marcador de gráfico 3"/>
          <p:cNvSpPr>
            <a:spLocks noGrp="1"/>
          </p:cNvSpPr>
          <p:nvPr>
            <p:ph type="chart" sz="quarter" idx="10"/>
          </p:nvPr>
        </p:nvSpPr>
        <p:spPr>
          <a:xfrm>
            <a:off x="1573214" y="2286000"/>
            <a:ext cx="7028920" cy="3776663"/>
          </a:xfrm>
          <a:prstGeom prst="rect">
            <a:avLst/>
          </a:prstGeom>
          <a:noFill/>
          <a:ln>
            <a:noFill/>
          </a:ln>
        </p:spPr>
        <p:txBody>
          <a:bodyPr/>
          <a:lstStyle>
            <a:lvl1pPr>
              <a:defRPr>
                <a:solidFill>
                  <a:srgbClr val="706F6F"/>
                </a:solidFill>
              </a:defRPr>
            </a:lvl1pPr>
          </a:lstStyle>
          <a:p>
            <a:endParaRPr lang="es-ES" dirty="0"/>
          </a:p>
        </p:txBody>
      </p:sp>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grpSp>
      <p:pic>
        <p:nvPicPr>
          <p:cNvPr id="11" name="Picture 2" descr="http://web.pelambres.cl/noticias/nota772/logo-1fg.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9483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grpSp>
        <p:nvGrpSpPr>
          <p:cNvPr id="13" name="Agrupar 12"/>
          <p:cNvGrpSpPr/>
          <p:nvPr userDrawn="1"/>
        </p:nvGrpSpPr>
        <p:grpSpPr>
          <a:xfrm>
            <a:off x="0" y="595697"/>
            <a:ext cx="9144000" cy="90000"/>
            <a:chOff x="1443904" y="3985173"/>
            <a:chExt cx="7700096" cy="180000"/>
          </a:xfrm>
        </p:grpSpPr>
        <p:sp>
          <p:nvSpPr>
            <p:cNvPr id="14" name="Rectángulo 13"/>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5" name="Rectángulo 14"/>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6" name="Rectángulo 15"/>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7" name="Rectángulo 16"/>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grpSp>
      <p:sp>
        <p:nvSpPr>
          <p:cNvPr id="2" name="1 Título"/>
          <p:cNvSpPr>
            <a:spLocks noGrp="1"/>
          </p:cNvSpPr>
          <p:nvPr>
            <p:ph type="title"/>
          </p:nvPr>
        </p:nvSpPr>
        <p:spPr>
          <a:xfrm>
            <a:off x="108998" y="167808"/>
            <a:ext cx="8229600" cy="366059"/>
          </a:xfrm>
          <a:prstGeom prst="rect">
            <a:avLst/>
          </a:prstGeom>
        </p:spPr>
        <p:txBody>
          <a:bodyPr>
            <a:noAutofit/>
          </a:bodyPr>
          <a:lstStyle>
            <a:lvl1pPr algn="l">
              <a:defRPr sz="2200">
                <a:solidFill>
                  <a:schemeClr val="accent5">
                    <a:lumMod val="60000"/>
                    <a:lumOff val="40000"/>
                  </a:schemeClr>
                </a:solidFill>
                <a:latin typeface="Trebuchet MS" pitchFamily="34" charset="0"/>
              </a:defRPr>
            </a:lvl1pPr>
          </a:lstStyle>
          <a:p>
            <a:r>
              <a:rPr lang="es-ES" dirty="0"/>
              <a:t>Haga clic para modificar el estilo de título del patrón</a:t>
            </a:r>
            <a:endParaRPr lang="es-CL" dirty="0"/>
          </a:p>
        </p:txBody>
      </p:sp>
      <p:sp>
        <p:nvSpPr>
          <p:cNvPr id="4" name="3 Marcador de texto"/>
          <p:cNvSpPr>
            <a:spLocks noGrp="1"/>
          </p:cNvSpPr>
          <p:nvPr>
            <p:ph type="body" sz="quarter" idx="10" hasCustomPrompt="1"/>
          </p:nvPr>
        </p:nvSpPr>
        <p:spPr>
          <a:xfrm>
            <a:off x="109538" y="944563"/>
            <a:ext cx="8850312" cy="5516562"/>
          </a:xfrm>
          <a:prstGeom prst="rect">
            <a:avLst/>
          </a:prstGeom>
        </p:spPr>
        <p:txBody>
          <a:bodyPr>
            <a:normAutofit/>
          </a:bodyPr>
          <a:lstStyle>
            <a:lvl1pPr marL="0" indent="0">
              <a:buNone/>
              <a:defRPr sz="2800" baseline="0">
                <a:solidFill>
                  <a:schemeClr val="accent5">
                    <a:lumMod val="60000"/>
                    <a:lumOff val="40000"/>
                  </a:schemeClr>
                </a:solidFill>
              </a:defRPr>
            </a:lvl1pPr>
            <a:lvl2pPr>
              <a:defRPr sz="2400">
                <a:solidFill>
                  <a:schemeClr val="accent5">
                    <a:lumMod val="60000"/>
                    <a:lumOff val="40000"/>
                  </a:schemeClr>
                </a:solidFill>
              </a:defRPr>
            </a:lvl2pPr>
            <a:lvl3pPr>
              <a:defRPr sz="2000">
                <a:solidFill>
                  <a:schemeClr val="accent5">
                    <a:lumMod val="60000"/>
                    <a:lumOff val="40000"/>
                  </a:schemeClr>
                </a:solidFill>
              </a:defRPr>
            </a:lvl3pPr>
            <a:lvl4pPr>
              <a:defRPr sz="1800">
                <a:solidFill>
                  <a:schemeClr val="accent5">
                    <a:lumMod val="60000"/>
                    <a:lumOff val="40000"/>
                  </a:schemeClr>
                </a:solidFill>
              </a:defRPr>
            </a:lvl4pPr>
            <a:lvl5pPr>
              <a:defRPr sz="1800">
                <a:solidFill>
                  <a:schemeClr val="accent5">
                    <a:lumMod val="60000"/>
                    <a:lumOff val="40000"/>
                  </a:schemeClr>
                </a:solidFill>
              </a:defRPr>
            </a:lvl5pPr>
          </a:lstStyle>
          <a:p>
            <a:pPr lvl="0"/>
            <a:r>
              <a:rPr lang="es-ES" dirty="0"/>
              <a:t>Haga </a:t>
            </a:r>
            <a:r>
              <a:rPr lang="es-ES" dirty="0" err="1"/>
              <a:t>click</a:t>
            </a:r>
            <a:r>
              <a:rPr lang="es-ES" dirty="0"/>
              <a:t>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pic>
        <p:nvPicPr>
          <p:cNvPr id="10" name="Picture 2" descr="http://web.pelambres.cl/noticias/nota772/logo-1fg.jpg"/>
          <p:cNvPicPr>
            <a:picLocks noChangeAspect="1" noChangeArrowheads="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3607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2"/>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650296"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0"/>
                        <a:ext cx="158750" cy="158750"/>
                      </a:xfrm>
                      <a:prstGeom prst="rect">
                        <a:avLst/>
                      </a:prstGeom>
                    </p:spPr>
                  </p:pic>
                </p:oleObj>
              </mc:Fallback>
            </mc:AlternateContent>
          </a:graphicData>
        </a:graphic>
      </p:graphicFrame>
      <p:sp>
        <p:nvSpPr>
          <p:cNvPr id="7" name="CuadroTexto 30"/>
          <p:cNvSpPr txBox="1">
            <a:spLocks noChangeArrowheads="1"/>
          </p:cNvSpPr>
          <p:nvPr userDrawn="1">
            <p:custDataLst>
              <p:tags r:id="rId3"/>
            </p:custDataLst>
          </p:nvPr>
        </p:nvSpPr>
        <p:spPr bwMode="auto">
          <a:xfrm>
            <a:off x="3746500" y="36830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eaLnBrk="1" fontAlgn="base" hangingPunct="1">
              <a:spcBef>
                <a:spcPct val="0"/>
              </a:spcBef>
              <a:spcAft>
                <a:spcPct val="0"/>
              </a:spcAft>
              <a:defRPr/>
            </a:pPr>
            <a:endParaRPr lang="es-CL" altLang="es-CL" dirty="0">
              <a:solidFill>
                <a:prstClr val="black"/>
              </a:solidFill>
            </a:endParaRPr>
          </a:p>
        </p:txBody>
      </p:sp>
      <p:pic>
        <p:nvPicPr>
          <p:cNvPr id="8" name="Imagen 14" descr="Trama_portada-05.png"/>
          <p:cNvPicPr>
            <a:picLocks noChangeAspect="1"/>
          </p:cNvPicPr>
          <p:nvPr userDrawn="1">
            <p:custDataLst>
              <p:tags r:id="rId4"/>
            </p:custDataLst>
          </p:nvPr>
        </p:nvPicPr>
        <p:blipFill>
          <a:blip r:embed="rId14" cstate="print">
            <a:extLst>
              <a:ext uri="{28A0092B-C50C-407E-A947-70E740481C1C}">
                <a14:useLocalDpi xmlns:a14="http://schemas.microsoft.com/office/drawing/2010/main"/>
              </a:ext>
            </a:extLst>
          </a:blip>
          <a:srcRect/>
          <a:stretch>
            <a:fillRect/>
          </a:stretch>
        </p:blipFill>
        <p:spPr bwMode="auto">
          <a:xfrm>
            <a:off x="0" y="0"/>
            <a:ext cx="9144000"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Agrupar 15"/>
          <p:cNvGrpSpPr>
            <a:grpSpLocks/>
          </p:cNvGrpSpPr>
          <p:nvPr userDrawn="1">
            <p:custDataLst>
              <p:tags r:id="rId5"/>
            </p:custDataLst>
          </p:nvPr>
        </p:nvGrpSpPr>
        <p:grpSpPr bwMode="auto">
          <a:xfrm>
            <a:off x="0" y="3424238"/>
            <a:ext cx="9144000" cy="179387"/>
            <a:chOff x="1443904" y="3985173"/>
            <a:chExt cx="7700096" cy="180000"/>
          </a:xfrm>
        </p:grpSpPr>
        <p:sp>
          <p:nvSpPr>
            <p:cNvPr id="10" name="Rectángulo 16"/>
            <p:cNvSpPr/>
            <p:nvPr userDrawn="1"/>
          </p:nvSpPr>
          <p:spPr>
            <a:xfrm>
              <a:off x="1443904" y="3985173"/>
              <a:ext cx="1926361"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11" name="Rectángulo 17"/>
            <p:cNvSpPr/>
            <p:nvPr userDrawn="1"/>
          </p:nvSpPr>
          <p:spPr>
            <a:xfrm>
              <a:off x="3370265" y="3985173"/>
              <a:ext cx="1925024"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12" name="Rectángulo 18"/>
            <p:cNvSpPr/>
            <p:nvPr userDrawn="1"/>
          </p:nvSpPr>
          <p:spPr>
            <a:xfrm>
              <a:off x="5295289" y="3985173"/>
              <a:ext cx="192636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sp>
          <p:nvSpPr>
            <p:cNvPr id="13" name="Rectángulo 19"/>
            <p:cNvSpPr/>
            <p:nvPr userDrawn="1"/>
          </p:nvSpPr>
          <p:spPr>
            <a:xfrm>
              <a:off x="7217640" y="3985173"/>
              <a:ext cx="192636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a:solidFill>
                    <a:schemeClr val="tx1"/>
                  </a:solidFill>
                  <a:latin typeface="Trebuchet MS" pitchFamily="34" charset="0"/>
                  <a:cs typeface="Arial" charset="0"/>
                </a:defRPr>
              </a:lvl1pPr>
              <a:lvl2pPr marL="742950" indent="-285750" eaLnBrk="0" hangingPunct="0">
                <a:defRPr>
                  <a:solidFill>
                    <a:schemeClr val="tx1"/>
                  </a:solidFill>
                  <a:latin typeface="Trebuchet MS" pitchFamily="34" charset="0"/>
                  <a:cs typeface="Arial" charset="0"/>
                </a:defRPr>
              </a:lvl2pPr>
              <a:lvl3pPr marL="1143000" indent="-228600" eaLnBrk="0" hangingPunct="0">
                <a:defRPr>
                  <a:solidFill>
                    <a:schemeClr val="tx1"/>
                  </a:solidFill>
                  <a:latin typeface="Trebuchet MS" pitchFamily="34" charset="0"/>
                  <a:cs typeface="Arial" charset="0"/>
                </a:defRPr>
              </a:lvl3pPr>
              <a:lvl4pPr marL="1600200" indent="-228600" eaLnBrk="0" hangingPunct="0">
                <a:defRPr>
                  <a:solidFill>
                    <a:schemeClr val="tx1"/>
                  </a:solidFill>
                  <a:latin typeface="Trebuchet MS" pitchFamily="34" charset="0"/>
                  <a:cs typeface="Arial" charset="0"/>
                </a:defRPr>
              </a:lvl4pPr>
              <a:lvl5pPr marL="2057400" indent="-228600" eaLnBrk="0" hangingPunct="0">
                <a:defRPr>
                  <a:solidFill>
                    <a:schemeClr val="tx1"/>
                  </a:solidFill>
                  <a:latin typeface="Trebuchet MS" pitchFamily="34" charset="0"/>
                  <a:cs typeface="Arial" charset="0"/>
                </a:defRPr>
              </a:lvl5pPr>
              <a:lvl6pPr marL="2514600" indent="-228600" defTabSz="457200" eaLnBrk="0" fontAlgn="base" hangingPunct="0">
                <a:spcBef>
                  <a:spcPct val="0"/>
                </a:spcBef>
                <a:spcAft>
                  <a:spcPct val="0"/>
                </a:spcAft>
                <a:defRPr>
                  <a:solidFill>
                    <a:schemeClr val="tx1"/>
                  </a:solidFill>
                  <a:latin typeface="Trebuchet MS" pitchFamily="34" charset="0"/>
                  <a:cs typeface="Arial" charset="0"/>
                </a:defRPr>
              </a:lvl6pPr>
              <a:lvl7pPr marL="2971800" indent="-228600" defTabSz="457200" eaLnBrk="0" fontAlgn="base" hangingPunct="0">
                <a:spcBef>
                  <a:spcPct val="0"/>
                </a:spcBef>
                <a:spcAft>
                  <a:spcPct val="0"/>
                </a:spcAft>
                <a:defRPr>
                  <a:solidFill>
                    <a:schemeClr val="tx1"/>
                  </a:solidFill>
                  <a:latin typeface="Trebuchet MS" pitchFamily="34" charset="0"/>
                  <a:cs typeface="Arial" charset="0"/>
                </a:defRPr>
              </a:lvl7pPr>
              <a:lvl8pPr marL="3429000" indent="-228600" defTabSz="457200" eaLnBrk="0" fontAlgn="base" hangingPunct="0">
                <a:spcBef>
                  <a:spcPct val="0"/>
                </a:spcBef>
                <a:spcAft>
                  <a:spcPct val="0"/>
                </a:spcAft>
                <a:defRPr>
                  <a:solidFill>
                    <a:schemeClr val="tx1"/>
                  </a:solidFill>
                  <a:latin typeface="Trebuchet MS" pitchFamily="34" charset="0"/>
                  <a:cs typeface="Arial" charset="0"/>
                </a:defRPr>
              </a:lvl8pPr>
              <a:lvl9pPr marL="3886200" indent="-228600" defTabSz="457200" eaLnBrk="0" fontAlgn="base" hangingPunct="0">
                <a:spcBef>
                  <a:spcPct val="0"/>
                </a:spcBef>
                <a:spcAft>
                  <a:spcPct val="0"/>
                </a:spcAft>
                <a:defRPr>
                  <a:solidFill>
                    <a:schemeClr val="tx1"/>
                  </a:solidFill>
                  <a:latin typeface="Trebuchet MS" pitchFamily="34" charset="0"/>
                  <a:cs typeface="Arial" charset="0"/>
                </a:defRPr>
              </a:lvl9pPr>
            </a:lstStyle>
            <a:p>
              <a:pPr algn="ctr" eaLnBrk="1" fontAlgn="base" hangingPunct="1">
                <a:spcBef>
                  <a:spcPct val="0"/>
                </a:spcBef>
                <a:spcAft>
                  <a:spcPct val="0"/>
                </a:spcAft>
                <a:defRPr/>
              </a:pPr>
              <a:endParaRPr lang="es-CL" altLang="pt-BR" dirty="0">
                <a:solidFill>
                  <a:srgbClr val="FFFFFF"/>
                </a:solidFill>
              </a:endParaRPr>
            </a:p>
          </p:txBody>
        </p:sp>
      </p:grpSp>
      <p:sp>
        <p:nvSpPr>
          <p:cNvPr id="14" name="Título 13"/>
          <p:cNvSpPr>
            <a:spLocks noGrp="1"/>
          </p:cNvSpPr>
          <p:nvPr>
            <p:ph type="title"/>
            <p:custDataLst>
              <p:tags r:id="rId6"/>
            </p:custDataLst>
          </p:nvPr>
        </p:nvSpPr>
        <p:spPr>
          <a:xfrm>
            <a:off x="457200" y="4177002"/>
            <a:ext cx="8229600" cy="1143000"/>
          </a:xfrm>
          <a:prstGeom prst="rect">
            <a:avLst/>
          </a:prstGeom>
        </p:spPr>
        <p:txBody>
          <a:bodyPr lIns="0" tIns="0" rIns="0" bIns="0" anchor="t" anchorCtr="0">
            <a:noAutofit/>
          </a:bodyPr>
          <a:lstStyle>
            <a:lvl1pPr algn="l">
              <a:lnSpc>
                <a:spcPct val="90000"/>
              </a:lnSpc>
              <a:defRPr sz="3600">
                <a:solidFill>
                  <a:srgbClr val="00778B"/>
                </a:solidFill>
                <a:latin typeface="+mj-lt"/>
                <a:cs typeface="Calibri"/>
              </a:defRPr>
            </a:lvl1pPr>
          </a:lstStyle>
          <a:p>
            <a:r>
              <a:rPr lang="es-CL" dirty="0"/>
              <a:t>Haga clic para modificar el estilo de título del patrón</a:t>
            </a:r>
          </a:p>
        </p:txBody>
      </p:sp>
      <p:sp>
        <p:nvSpPr>
          <p:cNvPr id="32" name="Marcador de texto 21"/>
          <p:cNvSpPr>
            <a:spLocks noGrp="1"/>
          </p:cNvSpPr>
          <p:nvPr>
            <p:ph type="body" sz="quarter" idx="10"/>
            <p:custDataLst>
              <p:tags r:id="rId7"/>
            </p:custDataLst>
          </p:nvPr>
        </p:nvSpPr>
        <p:spPr>
          <a:xfrm>
            <a:off x="457200" y="5484082"/>
            <a:ext cx="3814763" cy="212400"/>
          </a:xfrm>
          <a:prstGeom prst="rect">
            <a:avLst/>
          </a:prstGeom>
        </p:spPr>
        <p:txBody>
          <a:bodyPr lIns="0" tIns="0" rIns="0" bIns="0" anchor="ctr" anchorCtr="0">
            <a:noAutofit/>
          </a:bodyPr>
          <a:lstStyle>
            <a:lvl1pPr marL="0" indent="0" rtl="0">
              <a:spcBef>
                <a:spcPts val="0"/>
              </a:spcBef>
              <a:buNone/>
              <a:defRPr sz="1600" b="1"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sp>
        <p:nvSpPr>
          <p:cNvPr id="33" name="Marcador de texto 21"/>
          <p:cNvSpPr>
            <a:spLocks noGrp="1"/>
          </p:cNvSpPr>
          <p:nvPr>
            <p:ph type="body" sz="quarter" idx="12"/>
            <p:custDataLst>
              <p:tags r:id="rId8"/>
            </p:custDataLst>
          </p:nvPr>
        </p:nvSpPr>
        <p:spPr>
          <a:xfrm>
            <a:off x="457200" y="6197600"/>
            <a:ext cx="3814763" cy="212400"/>
          </a:xfrm>
          <a:prstGeom prst="rect">
            <a:avLst/>
          </a:prstGeom>
        </p:spPr>
        <p:txBody>
          <a:bodyPr lIns="0" tIns="0" rIns="0" bIns="0" anchor="ctr" anchorCtr="0">
            <a:noAutofit/>
          </a:bodyPr>
          <a:lstStyle>
            <a:lvl1pPr marL="0" indent="0" rtl="0">
              <a:buNone/>
              <a:defRPr sz="1400" cap="none"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sp>
        <p:nvSpPr>
          <p:cNvPr id="37" name="Marcador de texto 21"/>
          <p:cNvSpPr>
            <a:spLocks noGrp="1"/>
          </p:cNvSpPr>
          <p:nvPr>
            <p:ph type="body" sz="quarter" idx="13"/>
            <p:custDataLst>
              <p:tags r:id="rId9"/>
            </p:custDataLst>
          </p:nvPr>
        </p:nvSpPr>
        <p:spPr>
          <a:xfrm>
            <a:off x="457200" y="5696482"/>
            <a:ext cx="3814763" cy="212400"/>
          </a:xfrm>
          <a:prstGeom prst="rect">
            <a:avLst/>
          </a:prstGeom>
        </p:spPr>
        <p:txBody>
          <a:bodyPr lIns="0" tIns="0" rIns="0" bIns="0" anchor="ctr" anchorCtr="0">
            <a:noAutofit/>
          </a:bodyPr>
          <a:lstStyle>
            <a:lvl1pPr marL="0" indent="0" rtl="0">
              <a:buNone/>
              <a:defRPr sz="1400" cap="none"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sp>
        <p:nvSpPr>
          <p:cNvPr id="38" name="Marcador de texto 21"/>
          <p:cNvSpPr>
            <a:spLocks noGrp="1"/>
          </p:cNvSpPr>
          <p:nvPr>
            <p:ph type="body" sz="quarter" idx="14"/>
            <p:custDataLst>
              <p:tags r:id="rId10"/>
            </p:custDataLst>
          </p:nvPr>
        </p:nvSpPr>
        <p:spPr>
          <a:xfrm>
            <a:off x="457200" y="5962429"/>
            <a:ext cx="3814763" cy="212400"/>
          </a:xfrm>
          <a:prstGeom prst="rect">
            <a:avLst/>
          </a:prstGeom>
        </p:spPr>
        <p:txBody>
          <a:bodyPr lIns="0" tIns="0" rIns="0" bIns="0" anchor="ctr" anchorCtr="0">
            <a:noAutofit/>
          </a:bodyPr>
          <a:lstStyle>
            <a:lvl1pPr marL="0" indent="0" rtl="0">
              <a:buNone/>
              <a:defRPr sz="1400" cap="none" baseline="0">
                <a:solidFill>
                  <a:schemeClr val="bg1">
                    <a:lumMod val="50000"/>
                  </a:schemeClr>
                </a:solidFill>
                <a:latin typeface="+mj-lt"/>
                <a:cs typeface="Calibri"/>
              </a:defRPr>
            </a:lvl1pPr>
            <a:lvl2pPr>
              <a:defRPr sz="1400">
                <a:solidFill>
                  <a:schemeClr val="accent5">
                    <a:lumMod val="75000"/>
                  </a:schemeClr>
                </a:solidFill>
              </a:defRPr>
            </a:lvl2pPr>
            <a:lvl3pPr>
              <a:defRPr sz="1400">
                <a:solidFill>
                  <a:schemeClr val="accent5">
                    <a:lumMod val="75000"/>
                  </a:schemeClr>
                </a:solidFill>
              </a:defRPr>
            </a:lvl3pPr>
            <a:lvl4pPr>
              <a:defRPr sz="1400">
                <a:solidFill>
                  <a:schemeClr val="accent5">
                    <a:lumMod val="75000"/>
                  </a:schemeClr>
                </a:solidFill>
              </a:defRPr>
            </a:lvl4pPr>
            <a:lvl5pPr>
              <a:defRPr sz="1400">
                <a:solidFill>
                  <a:schemeClr val="accent5">
                    <a:lumMod val="75000"/>
                  </a:schemeClr>
                </a:solidFill>
              </a:defRPr>
            </a:lvl5pPr>
          </a:lstStyle>
          <a:p>
            <a:pPr lvl="0"/>
            <a:r>
              <a:rPr lang="es-CL" dirty="0"/>
              <a:t>Haga clic para modificar el estilo de texto del patrón</a:t>
            </a:r>
          </a:p>
        </p:txBody>
      </p:sp>
      <p:pic>
        <p:nvPicPr>
          <p:cNvPr id="16" name="Picture 2" descr="http://web.pelambres.cl/noticias/nota772/logo-1fg.jpg"/>
          <p:cNvPicPr>
            <a:picLocks noChangeAspect="1" noChangeArrowheads="1"/>
          </p:cNvPicPr>
          <p:nvPr userDrawn="1"/>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4476507" y="5491945"/>
            <a:ext cx="4366704" cy="11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3761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 Título y objetos">
    <p:spTree>
      <p:nvGrpSpPr>
        <p:cNvPr id="1" name=""/>
        <p:cNvGrpSpPr/>
        <p:nvPr/>
      </p:nvGrpSpPr>
      <p:grpSpPr>
        <a:xfrm>
          <a:off x="0" y="0"/>
          <a:ext cx="0" cy="0"/>
          <a:chOff x="0" y="0"/>
          <a:chExt cx="0" cy="0"/>
        </a:xfrm>
      </p:grpSpPr>
      <p:sp>
        <p:nvSpPr>
          <p:cNvPr id="13" name="2 Marcador de contenido"/>
          <p:cNvSpPr>
            <a:spLocks noGrp="1"/>
          </p:cNvSpPr>
          <p:nvPr>
            <p:ph sz="quarter" idx="10"/>
          </p:nvPr>
        </p:nvSpPr>
        <p:spPr>
          <a:xfrm>
            <a:off x="245659" y="1105469"/>
            <a:ext cx="8652681" cy="5486399"/>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Arial" panose="020B0604020202020204" pitchFamily="34" charset="0"/>
              <a:buChar char="•"/>
              <a:defRPr sz="1800">
                <a:latin typeface="Arial" panose="020B0604020202020204" pitchFamily="34" charset="0"/>
                <a:cs typeface="Arial" panose="020B0604020202020204" pitchFamily="34" charset="0"/>
              </a:defRPr>
            </a:lvl2pPr>
            <a:lvl3pPr marL="648000">
              <a:lnSpc>
                <a:spcPct val="100000"/>
              </a:lnSpc>
              <a:spcAft>
                <a:spcPts val="600"/>
              </a:spcAft>
              <a:buClrTx/>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4"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4" name="Marcador de número de diapositiva 5"/>
          <p:cNvSpPr>
            <a:spLocks noGrp="1"/>
          </p:cNvSpPr>
          <p:nvPr>
            <p:ph type="sldNum" sz="quarter" idx="11"/>
          </p:nvPr>
        </p:nvSpPr>
        <p:spPr>
          <a:xfrm>
            <a:off x="6553200" y="6356350"/>
            <a:ext cx="2133600" cy="365125"/>
          </a:xfrm>
          <a:prstGeom prst="rect">
            <a:avLst/>
          </a:prstGeom>
        </p:spPr>
        <p:txBody>
          <a:bodyPr/>
          <a:lstStyle>
            <a:lvl1pPr>
              <a:defRPr/>
            </a:lvl1pPr>
          </a:lstStyle>
          <a:p>
            <a:pPr defTabSz="914400">
              <a:defRPr/>
            </a:pPr>
            <a:fld id="{89A51F6E-FB58-42BC-AB61-75833A23E2B6}" type="slidenum">
              <a:rPr lang="es-CL" altLang="pt-BR">
                <a:solidFill>
                  <a:srgbClr val="FFFFFF">
                    <a:tint val="75000"/>
                  </a:srgbClr>
                </a:solidFill>
              </a:rPr>
              <a:pPr defTabSz="914400">
                <a:defRPr/>
              </a:pPr>
              <a:t>‹Nº›</a:t>
            </a:fld>
            <a:endParaRPr lang="es-CL" altLang="pt-BR" dirty="0">
              <a:solidFill>
                <a:srgbClr val="FFFFFF">
                  <a:tint val="75000"/>
                </a:srgbClr>
              </a:solidFill>
            </a:endParaRPr>
          </a:p>
        </p:txBody>
      </p:sp>
    </p:spTree>
    <p:extLst>
      <p:ext uri="{BB962C8B-B14F-4D97-AF65-F5344CB8AC3E}">
        <p14:creationId xmlns:p14="http://schemas.microsoft.com/office/powerpoint/2010/main" val="8647487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 Título y objetos (Texto plano)">
    <p:spTree>
      <p:nvGrpSpPr>
        <p:cNvPr id="1" name=""/>
        <p:cNvGrpSpPr/>
        <p:nvPr/>
      </p:nvGrpSpPr>
      <p:grpSpPr>
        <a:xfrm>
          <a:off x="0" y="0"/>
          <a:ext cx="0" cy="0"/>
          <a:chOff x="0" y="0"/>
          <a:chExt cx="0" cy="0"/>
        </a:xfrm>
      </p:grpSpPr>
      <p:sp>
        <p:nvSpPr>
          <p:cNvPr id="13" name="2 Marcador de contenido"/>
          <p:cNvSpPr>
            <a:spLocks noGrp="1"/>
          </p:cNvSpPr>
          <p:nvPr>
            <p:ph sz="quarter" idx="10"/>
          </p:nvPr>
        </p:nvSpPr>
        <p:spPr>
          <a:xfrm>
            <a:off x="245659" y="1105469"/>
            <a:ext cx="8652681" cy="5486399"/>
          </a:xfrm>
          <a:prstGeom prst="rect">
            <a:avLst/>
          </a:prstGeom>
        </p:spPr>
        <p:txBody>
          <a:bodyPr/>
          <a:lstStyle>
            <a:lvl1pPr marL="0" indent="0">
              <a:lnSpc>
                <a:spcPct val="100000"/>
              </a:lnSpc>
              <a:spcAft>
                <a:spcPts val="600"/>
              </a:spcAft>
              <a:buClrTx/>
              <a:buFont typeface="Arial" panose="020B0604020202020204" pitchFamily="34" charset="0"/>
              <a:buNone/>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Arial" panose="020B0604020202020204" pitchFamily="34" charset="0"/>
              <a:buChar char="•"/>
              <a:defRPr sz="1800">
                <a:latin typeface="Arial" panose="020B0604020202020204" pitchFamily="34" charset="0"/>
                <a:cs typeface="Arial" panose="020B0604020202020204" pitchFamily="34" charset="0"/>
              </a:defRPr>
            </a:lvl2pPr>
            <a:lvl3pPr marL="648000">
              <a:lnSpc>
                <a:spcPct val="100000"/>
              </a:lnSpc>
              <a:spcAft>
                <a:spcPts val="600"/>
              </a:spcAft>
              <a:buClrTx/>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p:txBody>
      </p:sp>
      <p:sp>
        <p:nvSpPr>
          <p:cNvPr id="4"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5" name="Marcador de número de diapositiva 5"/>
          <p:cNvSpPr>
            <a:spLocks noGrp="1"/>
          </p:cNvSpPr>
          <p:nvPr>
            <p:ph type="sldNum" sz="quarter" idx="11"/>
          </p:nvPr>
        </p:nvSpPr>
        <p:spPr>
          <a:xfrm>
            <a:off x="6553200" y="6356350"/>
            <a:ext cx="2133600" cy="365125"/>
          </a:xfrm>
          <a:prstGeom prst="rect">
            <a:avLst/>
          </a:prstGeom>
        </p:spPr>
        <p:txBody>
          <a:bodyPr/>
          <a:lstStyle>
            <a:lvl1pPr>
              <a:defRPr/>
            </a:lvl1pPr>
          </a:lstStyle>
          <a:p>
            <a:pPr defTabSz="914400">
              <a:defRPr/>
            </a:pPr>
            <a:fld id="{FAE0D008-1647-435E-B151-3419E61F51DF}" type="slidenum">
              <a:rPr lang="es-CL" altLang="pt-BR">
                <a:solidFill>
                  <a:srgbClr val="FFFFFF">
                    <a:tint val="75000"/>
                  </a:srgbClr>
                </a:solidFill>
              </a:rPr>
              <a:pPr defTabSz="914400">
                <a:defRPr/>
              </a:pPr>
              <a:t>‹Nº›</a:t>
            </a:fld>
            <a:endParaRPr lang="es-CL" altLang="pt-BR" dirty="0">
              <a:solidFill>
                <a:srgbClr val="FFFFFF">
                  <a:tint val="75000"/>
                </a:srgbClr>
              </a:solidFill>
            </a:endParaRPr>
          </a:p>
        </p:txBody>
      </p:sp>
    </p:spTree>
    <p:extLst>
      <p:ext uri="{BB962C8B-B14F-4D97-AF65-F5344CB8AC3E}">
        <p14:creationId xmlns:p14="http://schemas.microsoft.com/office/powerpoint/2010/main" val="55176407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o a dos columnas">
    <p:spTree>
      <p:nvGrpSpPr>
        <p:cNvPr id="1" name=""/>
        <p:cNvGrpSpPr/>
        <p:nvPr/>
      </p:nvGrpSpPr>
      <p:grpSpPr>
        <a:xfrm>
          <a:off x="0" y="0"/>
          <a:ext cx="0" cy="0"/>
          <a:chOff x="0" y="0"/>
          <a:chExt cx="0" cy="0"/>
        </a:xfrm>
      </p:grpSpPr>
      <p:sp>
        <p:nvSpPr>
          <p:cNvPr id="13" name="2 Marcador de contenido"/>
          <p:cNvSpPr>
            <a:spLocks noGrp="1"/>
          </p:cNvSpPr>
          <p:nvPr>
            <p:ph sz="quarter" idx="11"/>
          </p:nvPr>
        </p:nvSpPr>
        <p:spPr>
          <a:xfrm>
            <a:off x="245659" y="1105469"/>
            <a:ext cx="4162568" cy="5486399"/>
          </a:xfrm>
          <a:prstGeom prst="rect">
            <a:avLst/>
          </a:prstGeom>
        </p:spPr>
        <p:txBody>
          <a:bodyPr/>
          <a:lstStyle>
            <a:lvl1pPr marL="216000" indent="-270000">
              <a:lnSpc>
                <a:spcPct val="100000"/>
              </a:lnSpc>
              <a:spcAft>
                <a:spcPts val="600"/>
              </a:spcAft>
              <a:buClrTx/>
              <a:buFont typeface="Arial" panose="020B0604020202020204" pitchFamily="34" charset="0"/>
              <a:buChar char="•"/>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4" name="2 Marcador de contenido"/>
          <p:cNvSpPr>
            <a:spLocks noGrp="1"/>
          </p:cNvSpPr>
          <p:nvPr>
            <p:ph sz="quarter" idx="12"/>
          </p:nvPr>
        </p:nvSpPr>
        <p:spPr>
          <a:xfrm>
            <a:off x="4697101" y="1132765"/>
            <a:ext cx="4187591" cy="5486399"/>
          </a:xfrm>
          <a:prstGeom prst="rect">
            <a:avLst/>
          </a:prstGeom>
        </p:spPr>
        <p:txBody>
          <a:bodyPr/>
          <a:lstStyle>
            <a:lvl1pPr marL="216000" indent="-270000">
              <a:lnSpc>
                <a:spcPct val="100000"/>
              </a:lnSpc>
              <a:spcAft>
                <a:spcPts val="600"/>
              </a:spcAft>
              <a:buClrTx/>
              <a:buFont typeface="Arial" panose="020B0604020202020204" pitchFamily="34" charset="0"/>
              <a:buChar char="•"/>
              <a:defRPr sz="1800" baseline="0">
                <a:latin typeface="Arial" panose="020B0604020202020204" pitchFamily="34" charset="0"/>
                <a:cs typeface="Arial" panose="020B0604020202020204" pitchFamily="34" charset="0"/>
              </a:defRPr>
            </a:lvl1pPr>
            <a:lvl2pPr marL="432000" indent="-268288">
              <a:lnSpc>
                <a:spcPct val="100000"/>
              </a:lnSpc>
              <a:spcAft>
                <a:spcPts val="600"/>
              </a:spcAft>
              <a:buClrTx/>
              <a:buFont typeface="Wingdings" panose="05000000000000000000" pitchFamily="2" charset="2"/>
              <a:buChar char="§"/>
              <a:defRPr sz="1800">
                <a:latin typeface="Arial" panose="020B0604020202020204" pitchFamily="34" charset="0"/>
                <a:cs typeface="Arial" panose="020B0604020202020204" pitchFamily="34" charset="0"/>
              </a:defRPr>
            </a:lvl2pPr>
            <a:lvl3pPr marL="648000" indent="-269875">
              <a:lnSpc>
                <a:spcPct val="100000"/>
              </a:lnSpc>
              <a:spcAft>
                <a:spcPts val="600"/>
              </a:spcAft>
              <a:buClrTx/>
              <a:buFont typeface="Arial" panose="020B0604020202020204" pitchFamily="34" charset="0"/>
              <a:buChar char="−"/>
              <a:defRPr sz="1600">
                <a:latin typeface="Arial" panose="020B0604020202020204" pitchFamily="34" charset="0"/>
                <a:cs typeface="Arial" panose="020B0604020202020204" pitchFamily="34" charset="0"/>
              </a:defRPr>
            </a:lvl3pPr>
            <a:lvl4pPr marL="864000" indent="-268288">
              <a:lnSpc>
                <a:spcPct val="100000"/>
              </a:lnSpc>
              <a:spcAft>
                <a:spcPts val="600"/>
              </a:spcAft>
              <a:buClrTx/>
              <a:buFont typeface="Arial" panose="020B0604020202020204" pitchFamily="34" charset="0"/>
              <a:buChar char="•"/>
              <a:defRPr sz="1400">
                <a:latin typeface="Arial" panose="020B0604020202020204" pitchFamily="34" charset="0"/>
                <a:cs typeface="Arial" panose="020B0604020202020204" pitchFamily="34" charset="0"/>
              </a:defRPr>
            </a:lvl4pPr>
            <a:lvl5pPr marL="1080000" indent="-269875">
              <a:lnSpc>
                <a:spcPct val="100000"/>
              </a:lnSpc>
              <a:spcAft>
                <a:spcPts val="600"/>
              </a:spcAft>
              <a:buClrTx/>
              <a:buFont typeface="Wingdings" panose="05000000000000000000" pitchFamily="2" charset="2"/>
              <a:buChar char="§"/>
              <a:defRPr sz="1400">
                <a:latin typeface="Arial" panose="020B0604020202020204" pitchFamily="34" charset="0"/>
                <a:cs typeface="Arial" panose="020B0604020202020204" pitchFamily="34" charset="0"/>
              </a:defRPr>
            </a:lvl5pPr>
          </a:lstStyle>
          <a:p>
            <a:pPr lvl="0"/>
            <a:r>
              <a:rPr lang="es-CL" dirty="0"/>
              <a:t>Haga clic para modificar el estilo de texto del patrón</a:t>
            </a:r>
          </a:p>
          <a:p>
            <a:pPr lvl="1"/>
            <a:r>
              <a:rPr lang="es-CL" dirty="0"/>
              <a:t>Segundo nivel</a:t>
            </a:r>
          </a:p>
          <a:p>
            <a:pPr lvl="2"/>
            <a:r>
              <a:rPr lang="es-CL" dirty="0"/>
              <a:t>Tercer nivel</a:t>
            </a:r>
          </a:p>
          <a:p>
            <a:pPr lvl="3"/>
            <a:r>
              <a:rPr lang="es-CL" dirty="0"/>
              <a:t>Cuarto nivel</a:t>
            </a:r>
          </a:p>
          <a:p>
            <a:pPr lvl="4"/>
            <a:r>
              <a:rPr lang="es-CL" dirty="0"/>
              <a:t>Quinto nivel</a:t>
            </a:r>
          </a:p>
        </p:txBody>
      </p:sp>
      <p:sp>
        <p:nvSpPr>
          <p:cNvPr id="15" name="Marcador de título 1"/>
          <p:cNvSpPr>
            <a:spLocks noGrp="1"/>
          </p:cNvSpPr>
          <p:nvPr>
            <p:ph type="title"/>
          </p:nvPr>
        </p:nvSpPr>
        <p:spPr>
          <a:xfrm>
            <a:off x="251520" y="-6200"/>
            <a:ext cx="7282044" cy="720080"/>
          </a:xfrm>
          <a:prstGeom prst="rect">
            <a:avLst/>
          </a:prstGeom>
        </p:spPr>
        <p:txBody>
          <a:bodyPr vert="horz" lIns="91440" tIns="45720" rIns="91440" bIns="45720" rtlCol="0" anchor="ctr">
            <a:noAutofit/>
          </a:bodyPr>
          <a:lstStyle>
            <a:lvl1pPr>
              <a:defRPr sz="2400" b="0" baseline="0">
                <a:solidFill>
                  <a:srgbClr val="888B8D"/>
                </a:solidFill>
              </a:defRPr>
            </a:lvl1pPr>
          </a:lstStyle>
          <a:p>
            <a:r>
              <a:rPr lang="es-CL" dirty="0"/>
              <a:t>Haga clic para modificar el estilo de título del patrón</a:t>
            </a:r>
          </a:p>
        </p:txBody>
      </p:sp>
      <p:sp>
        <p:nvSpPr>
          <p:cNvPr id="5" name="Marcador de número de diapositiva 5"/>
          <p:cNvSpPr>
            <a:spLocks noGrp="1"/>
          </p:cNvSpPr>
          <p:nvPr>
            <p:ph type="sldNum" sz="quarter" idx="13"/>
          </p:nvPr>
        </p:nvSpPr>
        <p:spPr>
          <a:xfrm>
            <a:off x="6553200" y="6356350"/>
            <a:ext cx="2133600" cy="365125"/>
          </a:xfrm>
          <a:prstGeom prst="rect">
            <a:avLst/>
          </a:prstGeom>
        </p:spPr>
        <p:txBody>
          <a:bodyPr/>
          <a:lstStyle>
            <a:lvl1pPr>
              <a:defRPr/>
            </a:lvl1pPr>
          </a:lstStyle>
          <a:p>
            <a:pPr defTabSz="914400">
              <a:defRPr/>
            </a:pPr>
            <a:fld id="{DE562345-5D21-4AC8-A54B-74F4A06793A7}" type="slidenum">
              <a:rPr lang="es-CL" altLang="pt-BR">
                <a:solidFill>
                  <a:srgbClr val="FFFFFF">
                    <a:tint val="75000"/>
                  </a:srgbClr>
                </a:solidFill>
              </a:rPr>
              <a:pPr defTabSz="914400">
                <a:defRPr/>
              </a:pPr>
              <a:t>‹Nº›</a:t>
            </a:fld>
            <a:endParaRPr lang="es-CL" altLang="pt-BR" dirty="0">
              <a:solidFill>
                <a:srgbClr val="FFFFFF">
                  <a:tint val="75000"/>
                </a:srgbClr>
              </a:solidFill>
            </a:endParaRPr>
          </a:p>
        </p:txBody>
      </p:sp>
    </p:spTree>
    <p:extLst>
      <p:ext uri="{BB962C8B-B14F-4D97-AF65-F5344CB8AC3E}">
        <p14:creationId xmlns:p14="http://schemas.microsoft.com/office/powerpoint/2010/main" val="2311521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11.jpe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heme" Target="../theme/theme11.xml"/><Relationship Id="rId7" Type="http://schemas.openxmlformats.org/officeDocument/2006/relationships/image" Target="../media/image12.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oleObject" Target="../embeddings/oleObject8.bin"/><Relationship Id="rId5" Type="http://schemas.openxmlformats.org/officeDocument/2006/relationships/tags" Target="../tags/tag16.xml"/><Relationship Id="rId4" Type="http://schemas.openxmlformats.org/officeDocument/2006/relationships/vmlDrawing" Target="../drawings/vmlDrawing8.v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8.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1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theme" Target="../theme/theme13.xml"/><Relationship Id="rId1" Type="http://schemas.openxmlformats.org/officeDocument/2006/relationships/slideLayout" Target="../slideLayouts/slideLayout72.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image" Target="../media/image2.jpe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theme" Target="../theme/theme14.xml"/><Relationship Id="rId5" Type="http://schemas.openxmlformats.org/officeDocument/2006/relationships/slideLayout" Target="../slideLayouts/slideLayout77.xml"/><Relationship Id="rId4" Type="http://schemas.openxmlformats.org/officeDocument/2006/relationships/slideLayout" Target="../slideLayouts/slideLayout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vmlDrawing" Target="../drawings/vmlDrawing10.v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15.xml"/><Relationship Id="rId17" Type="http://schemas.openxmlformats.org/officeDocument/2006/relationships/image" Target="../media/image16.jpg"/><Relationship Id="rId2" Type="http://schemas.openxmlformats.org/officeDocument/2006/relationships/slideLayout" Target="../slideLayouts/slideLayout79.xml"/><Relationship Id="rId16" Type="http://schemas.openxmlformats.org/officeDocument/2006/relationships/image" Target="../media/image6.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oleObject" Target="../embeddings/oleObject10.bin"/><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ags" Target="../tags/tag1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3" Type="http://schemas.openxmlformats.org/officeDocument/2006/relationships/slideLayout" Target="../slideLayouts/slideLayout91.xml"/><Relationship Id="rId21" Type="http://schemas.openxmlformats.org/officeDocument/2006/relationships/image" Target="../media/image17.jpeg"/><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image" Target="../media/image1.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10" Type="http://schemas.openxmlformats.org/officeDocument/2006/relationships/slideLayout" Target="../slideLayouts/slideLayout98.xml"/><Relationship Id="rId19" Type="http://schemas.openxmlformats.org/officeDocument/2006/relationships/theme" Target="../theme/theme16.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17.xml.rels><?xml version="1.0" encoding="UTF-8" standalone="yes"?>
<Relationships xmlns="http://schemas.openxmlformats.org/package/2006/relationships"><Relationship Id="rId3" Type="http://schemas.openxmlformats.org/officeDocument/2006/relationships/vmlDrawing" Target="../drawings/vmlDrawing13.vml"/><Relationship Id="rId7" Type="http://schemas.openxmlformats.org/officeDocument/2006/relationships/image" Target="../media/image16.jpg"/><Relationship Id="rId2" Type="http://schemas.openxmlformats.org/officeDocument/2006/relationships/theme" Target="../theme/theme17.xml"/><Relationship Id="rId1" Type="http://schemas.openxmlformats.org/officeDocument/2006/relationships/slideLayout" Target="../slideLayouts/slideLayout107.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tags" Target="../tags/tag2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3.xml"/><Relationship Id="rId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26.xml"/><Relationship Id="rId7" Type="http://schemas.openxmlformats.org/officeDocument/2006/relationships/vmlDrawing" Target="../drawings/vmlDrawing2.v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6.xml"/><Relationship Id="rId11" Type="http://schemas.openxmlformats.org/officeDocument/2006/relationships/image" Target="../media/image7.png"/><Relationship Id="rId5" Type="http://schemas.openxmlformats.org/officeDocument/2006/relationships/slideLayout" Target="../slideLayouts/slideLayout28.xml"/><Relationship Id="rId10" Type="http://schemas.openxmlformats.org/officeDocument/2006/relationships/image" Target="../media/image6.emf"/><Relationship Id="rId4" Type="http://schemas.openxmlformats.org/officeDocument/2006/relationships/slideLayout" Target="../slideLayouts/slideLayout27.xml"/><Relationship Id="rId9" Type="http://schemas.openxmlformats.org/officeDocument/2006/relationships/oleObject" Target="../embeddings/oleObject2.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8.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image" Target="../media/image7.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theme" Target="../theme/theme8.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emf"/><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oleObject" Target="../embeddings/oleObject5.bin"/><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ags" Target="../tags/tag13.xml"/><Relationship Id="rId5" Type="http://schemas.openxmlformats.org/officeDocument/2006/relationships/slideLayout" Target="../slideLayouts/slideLayout49.xml"/><Relationship Id="rId10" Type="http://schemas.openxmlformats.org/officeDocument/2006/relationships/vmlDrawing" Target="../drawings/vmlDrawing5.vml"/><Relationship Id="rId4" Type="http://schemas.openxmlformats.org/officeDocument/2006/relationships/slideLayout" Target="../slideLayouts/slideLayout48.xml"/><Relationship Id="rId9" Type="http://schemas.openxmlformats.org/officeDocument/2006/relationships/theme" Target="../theme/theme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a:t>Clic para editar título</a:t>
            </a:r>
            <a:endParaRPr lang="es-ES" dirty="0"/>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s-ES" dirty="0"/>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dirty="0"/>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CBE57-3DF8-E34A-A687-20DD8272C65F}" type="slidenum">
              <a:rPr lang="es-ES" smtClean="0"/>
              <a:t>‹Nº›</a:t>
            </a:fld>
            <a:endParaRPr lang="es-ES" dirty="0"/>
          </a:p>
        </p:txBody>
      </p:sp>
    </p:spTree>
    <p:extLst>
      <p:ext uri="{BB962C8B-B14F-4D97-AF65-F5344CB8AC3E}">
        <p14:creationId xmlns:p14="http://schemas.microsoft.com/office/powerpoint/2010/main" val="38605679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3" r:id="rId5"/>
    <p:sldLayoutId id="2147483664" r:id="rId6"/>
    <p:sldLayoutId id="2147483696" r:id="rId7"/>
    <p:sldLayoutId id="2147483697" r:id="rId8"/>
    <p:sldLayoutId id="2147483699" r:id="rId9"/>
    <p:sldLayoutId id="2147483700" r:id="rId10"/>
    <p:sldLayoutId id="2147483701" r:id="rId11"/>
    <p:sldLayoutId id="2147483702" r:id="rId12"/>
    <p:sldLayoutId id="2147483703" r:id="rId13"/>
    <p:sldLayoutId id="2147483704" r:id="rId14"/>
    <p:sldLayoutId id="2147483705" r:id="rId15"/>
    <p:sldLayoutId id="2147483678" r:id="rId16"/>
    <p:sldLayoutId id="2147483679" r:id="rId1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2AD68-1240-4194-BF4C-2E8FB8DB768F}" type="datetime1">
              <a:rPr lang="es-ES" smtClean="0">
                <a:solidFill>
                  <a:srgbClr val="000000">
                    <a:tint val="75000"/>
                  </a:srgbClr>
                </a:solidFill>
              </a:rPr>
              <a:pPr/>
              <a:t>16/11/2018</a:t>
            </a:fld>
            <a:endParaRPr lang="es-CL" dirty="0">
              <a:solidFill>
                <a:srgbClr val="000000">
                  <a:tint val="75000"/>
                </a:srgbClr>
              </a:solidFill>
            </a:endParaRPr>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solidFill>
                <a:srgbClr val="000000">
                  <a:tint val="75000"/>
                </a:srgbClr>
              </a:solidFill>
            </a:endParaRPr>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89BD4-8210-7042-BFD1-E04EABEB8F5C}" type="slidenum">
              <a:rPr lang="es-CL" smtClean="0">
                <a:solidFill>
                  <a:srgbClr val="000000">
                    <a:tint val="75000"/>
                  </a:srgbClr>
                </a:solidFill>
              </a:rPr>
              <a:pPr/>
              <a:t>‹Nº›</a:t>
            </a:fld>
            <a:endParaRPr lang="es-CL" dirty="0">
              <a:solidFill>
                <a:srgbClr val="000000">
                  <a:tint val="75000"/>
                </a:srgbClr>
              </a:solidFill>
            </a:endParaRPr>
          </a:p>
        </p:txBody>
      </p:sp>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srgbClr val="FFFFFF"/>
                </a:solidFill>
              </a:endParaRPr>
            </a:p>
          </p:txBody>
        </p:sp>
      </p:grpSp>
      <p:pic>
        <p:nvPicPr>
          <p:cNvPr id="13" name="Imagen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24328" y="8772"/>
            <a:ext cx="1512168" cy="5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942572"/>
      </p:ext>
    </p:extLst>
  </p:cSld>
  <p:clrMap bg1="lt1" tx1="dk1" bg2="lt2" tx2="dk2" accent1="accent1" accent2="accent2" accent3="accent3" accent4="accent4" accent5="accent5" accent6="accent6" hlink="hlink" folHlink="folHlink"/>
  <p:sldLayoutIdLst>
    <p:sldLayoutId id="2147485018" r:id="rId1"/>
    <p:sldLayoutId id="2147485019" r:id="rId2"/>
    <p:sldLayoutId id="2147485020" r:id="rId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5"/>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517256" name="Diapositiva de think-cell" r:id="rId6" imgW="360" imgH="360" progId="TCLayout.ActiveDocument.1">
                  <p:embed/>
                </p:oleObj>
              </mc:Choice>
              <mc:Fallback>
                <p:oleObj name="Diapositiva de think-cell" r:id="rId6" imgW="360" imgH="360" progId="TCLayout.ActiveDocument.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6" name="Text Box 12"/>
          <p:cNvSpPr txBox="1">
            <a:spLocks noChangeArrowheads="1"/>
          </p:cNvSpPr>
          <p:nvPr/>
        </p:nvSpPr>
        <p:spPr bwMode="gray">
          <a:xfrm>
            <a:off x="8556032" y="6504023"/>
            <a:ext cx="374904" cy="283464"/>
          </a:xfrm>
          <a:prstGeom prst="rect">
            <a:avLst/>
          </a:prstGeom>
          <a:solidFill>
            <a:schemeClr val="tx2"/>
          </a:solidFill>
          <a:ln w="9525" algn="ctr">
            <a:noFill/>
            <a:miter lim="800000"/>
            <a:headEnd/>
            <a:tailEnd/>
          </a:ln>
          <a:effectLst/>
        </p:spPr>
        <p:txBody>
          <a:bodyPr wrap="none" lIns="45720" tIns="45720" rIns="45720" bIns="45720" anchor="ctr" anchorCtr="0"/>
          <a:lstStyle/>
          <a:p>
            <a:pPr algn="ctr" defTabSz="889000" fontAlgn="base">
              <a:spcBef>
                <a:spcPct val="0"/>
              </a:spcBef>
              <a:spcAft>
                <a:spcPct val="0"/>
              </a:spcAft>
            </a:pPr>
            <a:fld id="{0AAE6F06-DF1F-4AFE-8A52-B806E3E9D437}" type="slidenum">
              <a:rPr lang="en-GB" sz="1200" b="1">
                <a:solidFill>
                  <a:srgbClr val="FFFFFF"/>
                </a:solidFill>
                <a:cs typeface="Arial" pitchFamily="34" charset="0"/>
              </a:rPr>
              <a:pPr algn="ctr" defTabSz="889000" fontAlgn="base">
                <a:spcBef>
                  <a:spcPct val="0"/>
                </a:spcBef>
                <a:spcAft>
                  <a:spcPct val="0"/>
                </a:spcAft>
              </a:pPr>
              <a:t>‹Nº›</a:t>
            </a:fld>
            <a:endParaRPr lang="en-GB" sz="1200" b="1" dirty="0">
              <a:solidFill>
                <a:srgbClr val="FFFFFF"/>
              </a:solidFill>
              <a:cs typeface="Arial" pitchFamily="34" charset="0"/>
            </a:endParaRPr>
          </a:p>
        </p:txBody>
      </p:sp>
      <p:sp>
        <p:nvSpPr>
          <p:cNvPr id="10" name="Title Placeholder 9"/>
          <p:cNvSpPr>
            <a:spLocks noGrp="1"/>
          </p:cNvSpPr>
          <p:nvPr>
            <p:ph type="title"/>
          </p:nvPr>
        </p:nvSpPr>
        <p:spPr bwMode="gray">
          <a:xfrm>
            <a:off x="17756" y="44624"/>
            <a:ext cx="7434564" cy="576000"/>
          </a:xfrm>
          <a:prstGeom prst="rect">
            <a:avLst/>
          </a:prstGeom>
        </p:spPr>
        <p:txBody>
          <a:bodyPr vert="horz" lIns="91440" tIns="45720" rIns="91440" bIns="45720" rtlCol="0" anchor="ctr" anchorCtr="0">
            <a:noAutofit/>
          </a:bodyPr>
          <a:lstStyle/>
          <a:p>
            <a:endParaRPr lang="en-US" dirty="0"/>
          </a:p>
        </p:txBody>
      </p:sp>
      <p:grpSp>
        <p:nvGrpSpPr>
          <p:cNvPr id="13" name="Agrupar 16"/>
          <p:cNvGrpSpPr/>
          <p:nvPr/>
        </p:nvGrpSpPr>
        <p:grpSpPr>
          <a:xfrm>
            <a:off x="2318" y="679444"/>
            <a:ext cx="9144000" cy="90000"/>
            <a:chOff x="1443904" y="3985173"/>
            <a:chExt cx="7700096" cy="180000"/>
          </a:xfrm>
        </p:grpSpPr>
        <p:sp>
          <p:nvSpPr>
            <p:cNvPr id="14" name="Rectángulo 17"/>
            <p:cNvSpPr/>
            <p:nvPr/>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sz="1400" b="1">
                <a:solidFill>
                  <a:prstClr val="white"/>
                </a:solidFill>
              </a:endParaRPr>
            </a:p>
          </p:txBody>
        </p:sp>
        <p:sp>
          <p:nvSpPr>
            <p:cNvPr id="15" name="Rectángulo 18"/>
            <p:cNvSpPr/>
            <p:nvPr/>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sz="1400" b="1">
                <a:solidFill>
                  <a:prstClr val="white"/>
                </a:solidFill>
              </a:endParaRPr>
            </a:p>
          </p:txBody>
        </p:sp>
        <p:sp>
          <p:nvSpPr>
            <p:cNvPr id="16" name="Rectángulo 19"/>
            <p:cNvSpPr/>
            <p:nvPr/>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sz="1400" b="1">
                <a:solidFill>
                  <a:prstClr val="white"/>
                </a:solidFill>
              </a:endParaRPr>
            </a:p>
          </p:txBody>
        </p:sp>
        <p:sp>
          <p:nvSpPr>
            <p:cNvPr id="18" name="Rectángulo 20"/>
            <p:cNvSpPr/>
            <p:nvPr/>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s-ES_tradnl" sz="1400" b="1">
                <a:solidFill>
                  <a:prstClr val="white"/>
                </a:solidFill>
              </a:endParaRPr>
            </a:p>
          </p:txBody>
        </p:sp>
      </p:grpSp>
      <p:pic>
        <p:nvPicPr>
          <p:cNvPr id="19" name="Imagen 10" descr="LOS_PELAMBRES_HOR.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40771" y="14422"/>
            <a:ext cx="1702481" cy="635073"/>
          </a:xfrm>
          <a:prstGeom prst="rect">
            <a:avLst/>
          </a:prstGeom>
        </p:spPr>
      </p:pic>
    </p:spTree>
    <p:extLst>
      <p:ext uri="{BB962C8B-B14F-4D97-AF65-F5344CB8AC3E}">
        <p14:creationId xmlns:p14="http://schemas.microsoft.com/office/powerpoint/2010/main" val="2128993795"/>
      </p:ext>
    </p:extLst>
  </p:cSld>
  <p:clrMap bg1="lt1" tx1="dk1" bg2="lt2" tx2="dk2" accent1="accent1" accent2="accent2" accent3="accent3" accent4="accent4" accent5="accent5" accent6="accent6" hlink="hlink" folHlink="folHlink"/>
  <p:sldLayoutIdLst>
    <p:sldLayoutId id="2147485023" r:id="rId1"/>
    <p:sldLayoutId id="2147485024" r:id="rId2"/>
  </p:sldLayoutIdLst>
  <p:txStyles>
    <p:titleStyle>
      <a:lvl1pPr algn="l" defTabSz="889000" rtl="0" eaLnBrk="1" fontAlgn="base" hangingPunct="1">
        <a:lnSpc>
          <a:spcPts val="2600"/>
        </a:lnSpc>
        <a:spcBef>
          <a:spcPct val="0"/>
        </a:spcBef>
        <a:spcAft>
          <a:spcPct val="0"/>
        </a:spcAft>
        <a:defRPr sz="2200" b="0">
          <a:solidFill>
            <a:schemeClr val="tx2"/>
          </a:solidFill>
          <a:latin typeface="+mn-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800" b="1">
          <a:solidFill>
            <a:schemeClr val="tx1"/>
          </a:solidFill>
          <a:latin typeface="Calibri" pitchFamily="34" charset="0"/>
          <a:ea typeface="+mn-ea"/>
          <a:cs typeface="+mn-cs"/>
        </a:defRPr>
      </a:lvl1pPr>
      <a:lvl2pPr marL="444500" indent="-222250" algn="l" defTabSz="889000" rtl="0" eaLnBrk="1" fontAlgn="base" hangingPunct="1">
        <a:spcBef>
          <a:spcPct val="20000"/>
        </a:spcBef>
        <a:spcAft>
          <a:spcPct val="0"/>
        </a:spcAft>
        <a:buClrTx/>
        <a:buChar char="•"/>
        <a:defRPr sz="1800">
          <a:solidFill>
            <a:schemeClr val="tx1"/>
          </a:solidFill>
          <a:latin typeface="Calibri" pitchFamily="34" charset="0"/>
          <a:cs typeface="+mn-cs"/>
        </a:defRPr>
      </a:lvl2pPr>
      <a:lvl3pPr marL="889000" indent="-222250" algn="l" defTabSz="889000" rtl="0" eaLnBrk="1" fontAlgn="base" hangingPunct="1">
        <a:spcBef>
          <a:spcPct val="20000"/>
        </a:spcBef>
        <a:spcAft>
          <a:spcPct val="0"/>
        </a:spcAft>
        <a:buClrTx/>
        <a:buFont typeface="Arial" pitchFamily="34" charset="0"/>
        <a:buChar char="–"/>
        <a:defRPr sz="1800">
          <a:solidFill>
            <a:schemeClr val="tx1"/>
          </a:solidFill>
          <a:latin typeface="Calibri" pitchFamily="34" charset="0"/>
          <a:cs typeface="+mn-cs"/>
        </a:defRPr>
      </a:lvl3pPr>
      <a:lvl4pPr marL="1338263" indent="-227013" algn="l" defTabSz="889000" rtl="0" eaLnBrk="1" fontAlgn="base" hangingPunct="1">
        <a:spcBef>
          <a:spcPct val="20000"/>
        </a:spcBef>
        <a:spcAft>
          <a:spcPct val="0"/>
        </a:spcAft>
        <a:buClrTx/>
        <a:buFont typeface="Courier New" pitchFamily="49" charset="0"/>
        <a:buChar char="o"/>
        <a:defRPr sz="1800">
          <a:solidFill>
            <a:schemeClr val="tx1"/>
          </a:solidFill>
          <a:latin typeface="Calibri" pitchFamily="34" charset="0"/>
          <a:cs typeface="+mn-cs"/>
        </a:defRPr>
      </a:lvl4pPr>
      <a:lvl5pPr marL="1998663" indent="-220663" algn="l" defTabSz="889000" rtl="0" eaLnBrk="1" fontAlgn="base" hangingPunct="1">
        <a:spcBef>
          <a:spcPct val="20000"/>
        </a:spcBef>
        <a:spcAft>
          <a:spcPct val="0"/>
        </a:spcAft>
        <a:buClrTx/>
        <a:buFont typeface="Arial" pitchFamily="34" charset="0"/>
        <a:buChar char="–"/>
        <a:defRPr sz="1800">
          <a:solidFill>
            <a:schemeClr val="tx1"/>
          </a:solidFill>
          <a:latin typeface="Calibri" pitchFamily="34" charset="0"/>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04800" y="101600"/>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0"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CD9B7-979A-4CA9-AD35-69A1FF76646B}" type="datetime1">
              <a:rPr lang="en-US" smtClean="0">
                <a:solidFill>
                  <a:prstClr val="black">
                    <a:tint val="75000"/>
                  </a:prstClr>
                </a:solidFill>
              </a:rPr>
              <a:pPr/>
              <a:t>11/16/2018</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Company Name</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007A94"/>
                </a:solidFill>
              </a:defRPr>
            </a:lvl1pPr>
          </a:lstStyle>
          <a:p>
            <a:fld id="{3DED0215-6F2B-47D3-92D1-7CAC78C52053}" type="slidenum">
              <a:rPr lang="en-US" smtClean="0"/>
              <a:pPr/>
              <a:t>‹Nº›</a:t>
            </a:fld>
            <a:endParaRPr lang="en-US" dirty="0"/>
          </a:p>
        </p:txBody>
      </p:sp>
      <p:pic>
        <p:nvPicPr>
          <p:cNvPr id="7" name="Imagen 6" descr="Plantilla_PPT_2-08.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382184" y="14976"/>
            <a:ext cx="1576910" cy="636260"/>
          </a:xfrm>
          <a:prstGeom prst="rect">
            <a:avLst/>
          </a:prstGeom>
        </p:spPr>
      </p:pic>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spTree>
    <p:extLst>
      <p:ext uri="{BB962C8B-B14F-4D97-AF65-F5344CB8AC3E}">
        <p14:creationId xmlns:p14="http://schemas.microsoft.com/office/powerpoint/2010/main" val="1247038122"/>
      </p:ext>
    </p:extLst>
  </p:cSld>
  <p:clrMap bg1="lt1" tx1="dk1" bg2="lt2" tx2="dk2" accent1="accent1" accent2="accent2" accent3="accent3" accent4="accent4" accent5="accent5" accent6="accent6" hlink="hlink" folHlink="folHlink"/>
  <p:sldLayoutIdLst>
    <p:sldLayoutId id="2147485027" r:id="rId1"/>
    <p:sldLayoutId id="2147485028" r:id="rId2"/>
    <p:sldLayoutId id="2147485029" r:id="rId3"/>
    <p:sldLayoutId id="2147485030" r:id="rId4"/>
    <p:sldLayoutId id="2147485031" r:id="rId5"/>
    <p:sldLayoutId id="2147485032" r:id="rId6"/>
    <p:sldLayoutId id="2147485033" r:id="rId7"/>
    <p:sldLayoutId id="2147485034" r:id="rId8"/>
    <p:sldLayoutId id="2147485035" r:id="rId9"/>
    <p:sldLayoutId id="2147485036" r:id="rId10"/>
    <p:sldLayoutId id="2147485037" r:id="rId11"/>
    <p:sldLayoutId id="2147485038" r:id="rId12"/>
    <p:sldLayoutId id="2147485039" r:id="rId13"/>
    <p:sldLayoutId id="2147485040" r:id="rId14"/>
  </p:sldLayoutIdLst>
  <p:hf hd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Imagen 10" descr="LOS_PELAMBRES_HOR.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0900" y="14503"/>
            <a:ext cx="1702481" cy="635073"/>
          </a:xfrm>
          <a:prstGeom prst="rect">
            <a:avLst/>
          </a:prstGeom>
        </p:spPr>
      </p:pic>
      <p:sp>
        <p:nvSpPr>
          <p:cNvPr id="4" name="Marcador de fecha 3"/>
          <p:cNvSpPr>
            <a:spLocks noGrp="1"/>
          </p:cNvSpPr>
          <p:nvPr>
            <p:ph type="dt" sz="half" idx="2"/>
          </p:nvPr>
        </p:nvSpPr>
        <p:spPr>
          <a:xfrm>
            <a:off x="457202" y="6356416"/>
            <a:ext cx="2133600" cy="365125"/>
          </a:xfrm>
          <a:prstGeom prst="rect">
            <a:avLst/>
          </a:prstGeom>
        </p:spPr>
        <p:txBody>
          <a:bodyPr vert="horz" lIns="90784" tIns="45395" rIns="90784" bIns="45395" rtlCol="0" anchor="ctr"/>
          <a:lstStyle>
            <a:lvl1pPr algn="l">
              <a:defRPr sz="1200">
                <a:solidFill>
                  <a:schemeClr val="tx1">
                    <a:tint val="75000"/>
                  </a:schemeClr>
                </a:solidFill>
              </a:defRPr>
            </a:lvl1pPr>
          </a:lstStyle>
          <a:p>
            <a:pPr defTabSz="453911"/>
            <a:fld id="{5948F8AE-31DA-7447-BE2E-4D5509351314}" type="datetime1">
              <a:rPr lang="es-CL" smtClean="0">
                <a:solidFill>
                  <a:prstClr val="black">
                    <a:tint val="75000"/>
                  </a:prstClr>
                </a:solidFill>
              </a:rPr>
              <a:pPr defTabSz="453911"/>
              <a:t>16-11-2018</a:t>
            </a:fld>
            <a:endParaRPr lang="es-CL" dirty="0">
              <a:solidFill>
                <a:prstClr val="black">
                  <a:tint val="75000"/>
                </a:prstClr>
              </a:solidFill>
            </a:endParaRPr>
          </a:p>
        </p:txBody>
      </p:sp>
      <p:sp>
        <p:nvSpPr>
          <p:cNvPr id="5" name="Marcador de pie de página 4"/>
          <p:cNvSpPr>
            <a:spLocks noGrp="1"/>
          </p:cNvSpPr>
          <p:nvPr>
            <p:ph type="ftr" sz="quarter" idx="3"/>
          </p:nvPr>
        </p:nvSpPr>
        <p:spPr>
          <a:xfrm>
            <a:off x="3124201" y="6356416"/>
            <a:ext cx="2895600" cy="365125"/>
          </a:xfrm>
          <a:prstGeom prst="rect">
            <a:avLst/>
          </a:prstGeom>
        </p:spPr>
        <p:txBody>
          <a:bodyPr vert="horz" lIns="90784" tIns="45395" rIns="90784" bIns="45395" rtlCol="0" anchor="ctr"/>
          <a:lstStyle>
            <a:lvl1pPr algn="ctr">
              <a:defRPr sz="1200">
                <a:solidFill>
                  <a:schemeClr val="tx1">
                    <a:tint val="75000"/>
                  </a:schemeClr>
                </a:solidFill>
              </a:defRPr>
            </a:lvl1pPr>
          </a:lstStyle>
          <a:p>
            <a:pPr defTabSz="453911"/>
            <a:endParaRPr lang="es-CL" dirty="0">
              <a:solidFill>
                <a:prstClr val="black">
                  <a:tint val="75000"/>
                </a:prstClr>
              </a:solidFill>
            </a:endParaRPr>
          </a:p>
        </p:txBody>
      </p:sp>
      <p:sp>
        <p:nvSpPr>
          <p:cNvPr id="6" name="Marcador de número de diapositiva 5"/>
          <p:cNvSpPr>
            <a:spLocks noGrp="1"/>
          </p:cNvSpPr>
          <p:nvPr>
            <p:ph type="sldNum" sz="quarter" idx="4"/>
          </p:nvPr>
        </p:nvSpPr>
        <p:spPr>
          <a:xfrm>
            <a:off x="6553201" y="6356416"/>
            <a:ext cx="2133600" cy="365125"/>
          </a:xfrm>
          <a:prstGeom prst="rect">
            <a:avLst/>
          </a:prstGeom>
        </p:spPr>
        <p:txBody>
          <a:bodyPr vert="horz" lIns="90784" tIns="45395" rIns="90784" bIns="45395" rtlCol="0" anchor="ctr"/>
          <a:lstStyle>
            <a:lvl1pPr algn="r">
              <a:defRPr sz="1200">
                <a:solidFill>
                  <a:schemeClr val="tx1">
                    <a:tint val="75000"/>
                  </a:schemeClr>
                </a:solidFill>
              </a:defRPr>
            </a:lvl1pPr>
          </a:lstStyle>
          <a:p>
            <a:pPr defTabSz="453911"/>
            <a:fld id="{45C89BD4-8210-7042-BFD1-E04EABEB8F5C}" type="slidenum">
              <a:rPr lang="es-CL" smtClean="0">
                <a:solidFill>
                  <a:prstClr val="black">
                    <a:tint val="75000"/>
                  </a:prstClr>
                </a:solidFill>
              </a:rPr>
              <a:pPr defTabSz="453911"/>
              <a:t>‹Nº›</a:t>
            </a:fld>
            <a:endParaRPr lang="es-CL" dirty="0">
              <a:solidFill>
                <a:prstClr val="black">
                  <a:tint val="75000"/>
                </a:prstClr>
              </a:solidFill>
            </a:endParaRPr>
          </a:p>
        </p:txBody>
      </p:sp>
      <p:grpSp>
        <p:nvGrpSpPr>
          <p:cNvPr id="8" name="Agrupar 7"/>
          <p:cNvGrpSpPr/>
          <p:nvPr userDrawn="1"/>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3911"/>
              <a:endParaRPr lang="es-ES_tradnl" dirty="0">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3911"/>
              <a:endParaRPr lang="es-ES_tradnl" dirty="0">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3911"/>
              <a:endParaRPr lang="es-ES_tradnl" dirty="0">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3911"/>
              <a:endParaRPr lang="es-ES_tradnl" dirty="0">
                <a:solidFill>
                  <a:prstClr val="white"/>
                </a:solidFill>
              </a:endParaRPr>
            </a:p>
          </p:txBody>
        </p:sp>
      </p:grpSp>
    </p:spTree>
    <p:extLst>
      <p:ext uri="{BB962C8B-B14F-4D97-AF65-F5344CB8AC3E}">
        <p14:creationId xmlns:p14="http://schemas.microsoft.com/office/powerpoint/2010/main" val="1858933817"/>
      </p:ext>
    </p:extLst>
  </p:cSld>
  <p:clrMap bg1="lt1" tx1="dk1" bg2="lt2" tx2="dk2" accent1="accent1" accent2="accent2" accent3="accent3" accent4="accent4" accent5="accent5" accent6="accent6" hlink="hlink" folHlink="folHlink"/>
  <p:sldLayoutIdLst>
    <p:sldLayoutId id="2147485377" r:id="rId1"/>
  </p:sldLayoutIdLst>
  <p:hf hdr="0" ftr="0" dt="0"/>
  <p:txStyles>
    <p:titleStyle>
      <a:lvl1pPr algn="ctr" defTabSz="453911" rtl="0" eaLnBrk="1" latinLnBrk="0" hangingPunct="1">
        <a:spcBef>
          <a:spcPct val="0"/>
        </a:spcBef>
        <a:buNone/>
        <a:defRPr sz="4400" kern="1200">
          <a:solidFill>
            <a:schemeClr val="tx1"/>
          </a:solidFill>
          <a:latin typeface="+mj-lt"/>
          <a:ea typeface="+mj-ea"/>
          <a:cs typeface="+mj-cs"/>
        </a:defRPr>
      </a:lvl1pPr>
    </p:titleStyle>
    <p:bodyStyle>
      <a:lvl1pPr marL="340438" indent="-340438" algn="l" defTabSz="453911" rtl="0" eaLnBrk="1" latinLnBrk="0" hangingPunct="1">
        <a:spcBef>
          <a:spcPct val="20000"/>
        </a:spcBef>
        <a:buFont typeface="Arial"/>
        <a:buChar char="•"/>
        <a:defRPr sz="3200" kern="1200">
          <a:solidFill>
            <a:schemeClr val="tx1"/>
          </a:solidFill>
          <a:latin typeface="+mn-lt"/>
          <a:ea typeface="+mn-ea"/>
          <a:cs typeface="+mn-cs"/>
        </a:defRPr>
      </a:lvl1pPr>
      <a:lvl2pPr marL="737613" indent="-283695" algn="l" defTabSz="453911" rtl="0" eaLnBrk="1" latinLnBrk="0" hangingPunct="1">
        <a:spcBef>
          <a:spcPct val="20000"/>
        </a:spcBef>
        <a:buFont typeface="Arial"/>
        <a:buChar char="–"/>
        <a:defRPr sz="2800" kern="1200">
          <a:solidFill>
            <a:schemeClr val="tx1"/>
          </a:solidFill>
          <a:latin typeface="+mn-lt"/>
          <a:ea typeface="+mn-ea"/>
          <a:cs typeface="+mn-cs"/>
        </a:defRPr>
      </a:lvl2pPr>
      <a:lvl3pPr marL="1134790" indent="-226952" algn="l" defTabSz="453911" rtl="0" eaLnBrk="1" latinLnBrk="0" hangingPunct="1">
        <a:spcBef>
          <a:spcPct val="20000"/>
        </a:spcBef>
        <a:buFont typeface="Arial"/>
        <a:buChar char="•"/>
        <a:defRPr sz="2400" kern="1200">
          <a:solidFill>
            <a:schemeClr val="tx1"/>
          </a:solidFill>
          <a:latin typeface="+mn-lt"/>
          <a:ea typeface="+mn-ea"/>
          <a:cs typeface="+mn-cs"/>
        </a:defRPr>
      </a:lvl3pPr>
      <a:lvl4pPr marL="1588709" indent="-226952" algn="l" defTabSz="453911" rtl="0" eaLnBrk="1" latinLnBrk="0" hangingPunct="1">
        <a:spcBef>
          <a:spcPct val="20000"/>
        </a:spcBef>
        <a:buFont typeface="Arial"/>
        <a:buChar char="–"/>
        <a:defRPr sz="2000" kern="1200">
          <a:solidFill>
            <a:schemeClr val="tx1"/>
          </a:solidFill>
          <a:latin typeface="+mn-lt"/>
          <a:ea typeface="+mn-ea"/>
          <a:cs typeface="+mn-cs"/>
        </a:defRPr>
      </a:lvl4pPr>
      <a:lvl5pPr marL="2042626" indent="-226952" algn="l" defTabSz="453911" rtl="0" eaLnBrk="1" latinLnBrk="0" hangingPunct="1">
        <a:spcBef>
          <a:spcPct val="20000"/>
        </a:spcBef>
        <a:buFont typeface="Arial"/>
        <a:buChar char="»"/>
        <a:defRPr sz="2000" kern="1200">
          <a:solidFill>
            <a:schemeClr val="tx1"/>
          </a:solidFill>
          <a:latin typeface="+mn-lt"/>
          <a:ea typeface="+mn-ea"/>
          <a:cs typeface="+mn-cs"/>
        </a:defRPr>
      </a:lvl5pPr>
      <a:lvl6pPr marL="2496539" indent="-226952" algn="l" defTabSz="453911" rtl="0" eaLnBrk="1" latinLnBrk="0" hangingPunct="1">
        <a:spcBef>
          <a:spcPct val="20000"/>
        </a:spcBef>
        <a:buFont typeface="Arial"/>
        <a:buChar char="•"/>
        <a:defRPr sz="2000" kern="1200">
          <a:solidFill>
            <a:schemeClr val="tx1"/>
          </a:solidFill>
          <a:latin typeface="+mn-lt"/>
          <a:ea typeface="+mn-ea"/>
          <a:cs typeface="+mn-cs"/>
        </a:defRPr>
      </a:lvl6pPr>
      <a:lvl7pPr marL="2950459" indent="-226952" algn="l" defTabSz="453911" rtl="0" eaLnBrk="1" latinLnBrk="0" hangingPunct="1">
        <a:spcBef>
          <a:spcPct val="20000"/>
        </a:spcBef>
        <a:buFont typeface="Arial"/>
        <a:buChar char="•"/>
        <a:defRPr sz="2000" kern="1200">
          <a:solidFill>
            <a:schemeClr val="tx1"/>
          </a:solidFill>
          <a:latin typeface="+mn-lt"/>
          <a:ea typeface="+mn-ea"/>
          <a:cs typeface="+mn-cs"/>
        </a:defRPr>
      </a:lvl7pPr>
      <a:lvl8pPr marL="3404370" indent="-226952" algn="l" defTabSz="453911" rtl="0" eaLnBrk="1" latinLnBrk="0" hangingPunct="1">
        <a:spcBef>
          <a:spcPct val="20000"/>
        </a:spcBef>
        <a:buFont typeface="Arial"/>
        <a:buChar char="•"/>
        <a:defRPr sz="2000" kern="1200">
          <a:solidFill>
            <a:schemeClr val="tx1"/>
          </a:solidFill>
          <a:latin typeface="+mn-lt"/>
          <a:ea typeface="+mn-ea"/>
          <a:cs typeface="+mn-cs"/>
        </a:defRPr>
      </a:lvl8pPr>
      <a:lvl9pPr marL="3858287" indent="-226952" algn="l" defTabSz="4539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3911" rtl="0" eaLnBrk="1" latinLnBrk="0" hangingPunct="1">
        <a:defRPr sz="1800" kern="1200">
          <a:solidFill>
            <a:schemeClr val="tx1"/>
          </a:solidFill>
          <a:latin typeface="+mn-lt"/>
          <a:ea typeface="+mn-ea"/>
          <a:cs typeface="+mn-cs"/>
        </a:defRPr>
      </a:lvl1pPr>
      <a:lvl2pPr marL="453911" algn="l" defTabSz="453911" rtl="0" eaLnBrk="1" latinLnBrk="0" hangingPunct="1">
        <a:defRPr sz="1800" kern="1200">
          <a:solidFill>
            <a:schemeClr val="tx1"/>
          </a:solidFill>
          <a:latin typeface="+mn-lt"/>
          <a:ea typeface="+mn-ea"/>
          <a:cs typeface="+mn-cs"/>
        </a:defRPr>
      </a:lvl2pPr>
      <a:lvl3pPr marL="907832" algn="l" defTabSz="453911" rtl="0" eaLnBrk="1" latinLnBrk="0" hangingPunct="1">
        <a:defRPr sz="1800" kern="1200">
          <a:solidFill>
            <a:schemeClr val="tx1"/>
          </a:solidFill>
          <a:latin typeface="+mn-lt"/>
          <a:ea typeface="+mn-ea"/>
          <a:cs typeface="+mn-cs"/>
        </a:defRPr>
      </a:lvl3pPr>
      <a:lvl4pPr marL="1361747" algn="l" defTabSz="453911" rtl="0" eaLnBrk="1" latinLnBrk="0" hangingPunct="1">
        <a:defRPr sz="1800" kern="1200">
          <a:solidFill>
            <a:schemeClr val="tx1"/>
          </a:solidFill>
          <a:latin typeface="+mn-lt"/>
          <a:ea typeface="+mn-ea"/>
          <a:cs typeface="+mn-cs"/>
        </a:defRPr>
      </a:lvl4pPr>
      <a:lvl5pPr marL="1815663" algn="l" defTabSz="453911" rtl="0" eaLnBrk="1" latinLnBrk="0" hangingPunct="1">
        <a:defRPr sz="1800" kern="1200">
          <a:solidFill>
            <a:schemeClr val="tx1"/>
          </a:solidFill>
          <a:latin typeface="+mn-lt"/>
          <a:ea typeface="+mn-ea"/>
          <a:cs typeface="+mn-cs"/>
        </a:defRPr>
      </a:lvl5pPr>
      <a:lvl6pPr marL="2269580" algn="l" defTabSz="453911" rtl="0" eaLnBrk="1" latinLnBrk="0" hangingPunct="1">
        <a:defRPr sz="1800" kern="1200">
          <a:solidFill>
            <a:schemeClr val="tx1"/>
          </a:solidFill>
          <a:latin typeface="+mn-lt"/>
          <a:ea typeface="+mn-ea"/>
          <a:cs typeface="+mn-cs"/>
        </a:defRPr>
      </a:lvl6pPr>
      <a:lvl7pPr marL="2723501" algn="l" defTabSz="453911" rtl="0" eaLnBrk="1" latinLnBrk="0" hangingPunct="1">
        <a:defRPr sz="1800" kern="1200">
          <a:solidFill>
            <a:schemeClr val="tx1"/>
          </a:solidFill>
          <a:latin typeface="+mn-lt"/>
          <a:ea typeface="+mn-ea"/>
          <a:cs typeface="+mn-cs"/>
        </a:defRPr>
      </a:lvl7pPr>
      <a:lvl8pPr marL="3177416" algn="l" defTabSz="453911" rtl="0" eaLnBrk="1" latinLnBrk="0" hangingPunct="1">
        <a:defRPr sz="1800" kern="1200">
          <a:solidFill>
            <a:schemeClr val="tx1"/>
          </a:solidFill>
          <a:latin typeface="+mn-lt"/>
          <a:ea typeface="+mn-ea"/>
          <a:cs typeface="+mn-cs"/>
        </a:defRPr>
      </a:lvl8pPr>
      <a:lvl9pPr marL="3631331" algn="l" defTabSz="453911"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04800" y="101600"/>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0"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007A94"/>
                </a:solidFill>
              </a:defRPr>
            </a:lvl1pPr>
          </a:lstStyle>
          <a:p>
            <a:fld id="{3DED0215-6F2B-47D3-92D1-7CAC78C52053}" type="slidenum">
              <a:rPr lang="en-US" smtClean="0"/>
              <a:pPr/>
              <a:t>‹Nº›</a:t>
            </a:fld>
            <a:endParaRPr lang="en-US" dirty="0"/>
          </a:p>
        </p:txBody>
      </p:sp>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grpSp>
      <p:pic>
        <p:nvPicPr>
          <p:cNvPr id="13" name="Picture 2" descr="http://web.pelambres.cl/noticias/nota772/logo-1fg.jpg"/>
          <p:cNvPicPr>
            <a:picLocks noChangeAspect="1" noChangeArrowheads="1"/>
          </p:cNvPicPr>
          <p:nvPr userDrawn="1"/>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70127"/>
      </p:ext>
    </p:extLst>
  </p:cSld>
  <p:clrMap bg1="lt1" tx1="dk1" bg2="lt2" tx2="dk2" accent1="accent1" accent2="accent2" accent3="accent3" accent4="accent4" accent5="accent5" accent6="accent6" hlink="hlink" folHlink="folHlink"/>
  <p:sldLayoutIdLst>
    <p:sldLayoutId id="2147485543" r:id="rId1"/>
    <p:sldLayoutId id="2147485544" r:id="rId2"/>
    <p:sldLayoutId id="2147485545" r:id="rId3"/>
    <p:sldLayoutId id="2147485546" r:id="rId4"/>
    <p:sldLayoutId id="2147485547" r:id="rId5"/>
  </p:sldLayoutIdLst>
  <p:hf hdr="0" ft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1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6200" name="Diapositiva de think-cell" r:id="rId15" imgW="270" imgH="270" progId="TCLayout.ActiveDocument.1">
                  <p:embed/>
                </p:oleObj>
              </mc:Choice>
              <mc:Fallback>
                <p:oleObj name="Diapositiva de think-cell" r:id="rId15" imgW="270" imgH="270" progId="TCLayout.ActiveDocument.1">
                  <p:embed/>
                  <p:pic>
                    <p:nvPicPr>
                      <p:cNvPr id="0" name=""/>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2" name="1 Marcador de título"/>
          <p:cNvSpPr>
            <a:spLocks noGrp="1"/>
          </p:cNvSpPr>
          <p:nvPr>
            <p:ph type="title"/>
          </p:nvPr>
        </p:nvSpPr>
        <p:spPr>
          <a:xfrm>
            <a:off x="304800" y="101600"/>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0"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CD9B7-979A-4CA9-AD35-69A1FF76646B}" type="datetime1">
              <a:rPr lang="en-US" smtClean="0">
                <a:solidFill>
                  <a:prstClr val="black">
                    <a:tint val="75000"/>
                  </a:prstClr>
                </a:solidFill>
              </a:rPr>
              <a:pPr/>
              <a:t>11/16/2018</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Company Name</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007A94"/>
                </a:solidFill>
              </a:defRPr>
            </a:lvl1pPr>
          </a:lstStyle>
          <a:p>
            <a:fld id="{3DED0215-6F2B-47D3-92D1-7CAC78C52053}" type="slidenum">
              <a:rPr lang="en-US" smtClean="0"/>
              <a:pPr/>
              <a:t>‹Nº›</a:t>
            </a:fld>
            <a:endParaRPr lang="en-US" dirty="0"/>
          </a:p>
        </p:txBody>
      </p:sp>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pic>
        <p:nvPicPr>
          <p:cNvPr id="13" name="12 Imagen"/>
          <p:cNvPicPr>
            <a:picLocks noChangeAspect="1"/>
          </p:cNvPicPr>
          <p:nvPr userDrawn="1"/>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3900" y="26847"/>
            <a:ext cx="2085780" cy="568849"/>
          </a:xfrm>
          <a:prstGeom prst="rect">
            <a:avLst/>
          </a:prstGeom>
        </p:spPr>
      </p:pic>
    </p:spTree>
    <p:extLst>
      <p:ext uri="{BB962C8B-B14F-4D97-AF65-F5344CB8AC3E}">
        <p14:creationId xmlns:p14="http://schemas.microsoft.com/office/powerpoint/2010/main" val="2419018479"/>
      </p:ext>
    </p:extLst>
  </p:cSld>
  <p:clrMap bg1="lt1" tx1="dk1" bg2="lt2" tx2="dk2" accent1="accent1" accent2="accent2" accent3="accent3" accent4="accent4" accent5="accent5" accent6="accent6" hlink="hlink" folHlink="folHlink"/>
  <p:sldLayoutIdLst>
    <p:sldLayoutId id="2147485688" r:id="rId1"/>
    <p:sldLayoutId id="2147485689" r:id="rId2"/>
    <p:sldLayoutId id="2147485690" r:id="rId3"/>
    <p:sldLayoutId id="2147485691" r:id="rId4"/>
    <p:sldLayoutId id="2147485692" r:id="rId5"/>
    <p:sldLayoutId id="2147485693" r:id="rId6"/>
    <p:sldLayoutId id="2147485694" r:id="rId7"/>
    <p:sldLayoutId id="2147485695" r:id="rId8"/>
    <p:sldLayoutId id="2147485696" r:id="rId9"/>
    <p:sldLayoutId id="2147485699" r:id="rId10"/>
    <p:sldLayoutId id="2147485700" r:id="rId11"/>
  </p:sldLayoutIdLst>
  <p:hf hd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Trama_portada-05.png"/>
          <p:cNvPicPr>
            <a:picLocks noChangeAspect="1"/>
          </p:cNvPicPr>
          <p:nvPr userDrawn="1"/>
        </p:nvPicPr>
        <p:blipFill>
          <a:blip r:embed="rId2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0"/>
            <a:ext cx="9144000" cy="3449595"/>
          </a:xfrm>
          <a:prstGeom prst="rect">
            <a:avLst/>
          </a:prstGeom>
        </p:spPr>
      </p:pic>
      <p:grpSp>
        <p:nvGrpSpPr>
          <p:cNvPr id="9" name="Agrupar 8"/>
          <p:cNvGrpSpPr/>
          <p:nvPr userDrawn="1"/>
        </p:nvGrpSpPr>
        <p:grpSpPr>
          <a:xfrm>
            <a:off x="0" y="3424238"/>
            <a:ext cx="9144000" cy="180000"/>
            <a:chOff x="1443904" y="3985173"/>
            <a:chExt cx="7700096" cy="180000"/>
          </a:xfrm>
        </p:grpSpPr>
        <p:sp>
          <p:nvSpPr>
            <p:cNvPr id="10" name="Rectángulo 9"/>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1" name="Rectángulo 10"/>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2" name="Rectángulo 11"/>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3" name="Rectángulo 12"/>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grpSp>
      <p:pic>
        <p:nvPicPr>
          <p:cNvPr id="2" name="Imagen 1" descr="LOS_PELAMBRES_HOR.jp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994854" y="5274713"/>
            <a:ext cx="3843838" cy="1433861"/>
          </a:xfrm>
          <a:prstGeom prst="rect">
            <a:avLst/>
          </a:prstGeom>
        </p:spPr>
      </p:pic>
    </p:spTree>
    <p:extLst>
      <p:ext uri="{BB962C8B-B14F-4D97-AF65-F5344CB8AC3E}">
        <p14:creationId xmlns:p14="http://schemas.microsoft.com/office/powerpoint/2010/main" val="2227362505"/>
      </p:ext>
    </p:extLst>
  </p:cSld>
  <p:clrMap bg1="lt1" tx1="dk1" bg2="lt2" tx2="dk2" accent1="accent1" accent2="accent2" accent3="accent3" accent4="accent4" accent5="accent5" accent6="accent6" hlink="hlink" folHlink="folHlink"/>
  <p:sldLayoutIdLst>
    <p:sldLayoutId id="2147485716"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 id="2147485728" r:id="rId12"/>
    <p:sldLayoutId id="2147485729" r:id="rId13"/>
    <p:sldLayoutId id="2147485730" r:id="rId14"/>
    <p:sldLayoutId id="2147485731" r:id="rId15"/>
    <p:sldLayoutId id="2147485732" r:id="rId16"/>
    <p:sldLayoutId id="2147485733" r:id="rId17"/>
    <p:sldLayoutId id="2147485734"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to 6" hidden="1"/>
          <p:cNvGraphicFramePr>
            <a:graphicFrameLocks noChangeAspect="1"/>
          </p:cNvGraphicFramePr>
          <p:nvPr userDrawn="1">
            <p:custDataLst>
              <p:tags r:id="rId4"/>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1534" name="Diapositiva de think-cell" r:id="rId5" imgW="270" imgH="270" progId="TCLayout.ActiveDocument.1">
                  <p:embed/>
                </p:oleObj>
              </mc:Choice>
              <mc:Fallback>
                <p:oleObj name="Diapositiva de think-cell" r:id="rId5" imgW="270" imgH="270" progId="TCLayout.ActiveDocument.1">
                  <p:embed/>
                  <p:pic>
                    <p:nvPicPr>
                      <p:cNvPr id="7" name="Objeto 6"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1 Marcador de título"/>
          <p:cNvSpPr>
            <a:spLocks noGrp="1"/>
          </p:cNvSpPr>
          <p:nvPr>
            <p:ph type="title"/>
          </p:nvPr>
        </p:nvSpPr>
        <p:spPr>
          <a:xfrm>
            <a:off x="304800" y="101600"/>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0"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D0CD9B7-979A-4CA9-AD35-69A1FF76646B}" type="datetime1">
              <a:rPr lang="en-US" smtClean="0">
                <a:solidFill>
                  <a:prstClr val="black">
                    <a:tint val="75000"/>
                  </a:prstClr>
                </a:solidFill>
              </a:rPr>
              <a:pPr defTabSz="457200"/>
              <a:t>11/16/2018</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a:solidFill>
                  <a:prstClr val="black">
                    <a:tint val="75000"/>
                  </a:prstClr>
                </a:solidFill>
              </a:rPr>
              <a:t>Company Name</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007A94"/>
                </a:solidFill>
              </a:defRPr>
            </a:lvl1pPr>
          </a:lstStyle>
          <a:p>
            <a:pPr defTabSz="457200"/>
            <a:fld id="{3DED0215-6F2B-47D3-92D1-7CAC78C52053}" type="slidenum">
              <a:rPr lang="en-US" smtClean="0"/>
              <a:pPr defTabSz="457200"/>
              <a:t>‹Nº›</a:t>
            </a:fld>
            <a:endParaRPr lang="en-US" dirty="0"/>
          </a:p>
        </p:txBody>
      </p:sp>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s-ES_tradnl">
                <a:solidFill>
                  <a:prstClr val="white"/>
                </a:solidFill>
              </a:endParaRPr>
            </a:p>
          </p:txBody>
        </p:sp>
      </p:grpSp>
      <p:pic>
        <p:nvPicPr>
          <p:cNvPr id="13" name="12 Imagen"/>
          <p:cNvPicPr>
            <a:picLocks noChangeAspect="1"/>
          </p:cNvPicPr>
          <p:nvPr userDrawn="1"/>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63900" y="26847"/>
            <a:ext cx="2085780" cy="568849"/>
          </a:xfrm>
          <a:prstGeom prst="rect">
            <a:avLst/>
          </a:prstGeom>
        </p:spPr>
      </p:pic>
    </p:spTree>
    <p:extLst>
      <p:ext uri="{BB962C8B-B14F-4D97-AF65-F5344CB8AC3E}">
        <p14:creationId xmlns:p14="http://schemas.microsoft.com/office/powerpoint/2010/main" val="815434925"/>
      </p:ext>
    </p:extLst>
  </p:cSld>
  <p:clrMap bg1="lt1" tx1="dk1" bg2="lt2" tx2="dk2" accent1="accent1" accent2="accent2" accent3="accent3" accent4="accent4" accent5="accent5" accent6="accent6" hlink="hlink" folHlink="folHlink"/>
  <p:sldLayoutIdLst>
    <p:sldLayoutId id="2147485789" r:id="rId1"/>
  </p:sldLayoutIdLst>
  <p:hf hd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Trama_portada-05.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3449595"/>
          </a:xfrm>
          <a:prstGeom prst="rect">
            <a:avLst/>
          </a:prstGeom>
        </p:spPr>
      </p:pic>
      <p:grpSp>
        <p:nvGrpSpPr>
          <p:cNvPr id="9" name="Agrupar 8"/>
          <p:cNvGrpSpPr/>
          <p:nvPr/>
        </p:nvGrpSpPr>
        <p:grpSpPr>
          <a:xfrm>
            <a:off x="0" y="3424238"/>
            <a:ext cx="9144000" cy="180000"/>
            <a:chOff x="1443904" y="3985173"/>
            <a:chExt cx="7700096" cy="180000"/>
          </a:xfrm>
        </p:grpSpPr>
        <p:sp>
          <p:nvSpPr>
            <p:cNvPr id="10" name="Rectángulo 9"/>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1" name="Rectángulo 10"/>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2" name="Rectángulo 11"/>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3" name="Rectángulo 12"/>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pic>
        <p:nvPicPr>
          <p:cNvPr id="17" name="Picture 2" descr="http://web.pelambres.cl/noticias/nota772/logo-1fg.jpg"/>
          <p:cNvPicPr>
            <a:picLocks noChangeAspect="1" noChangeArrowheads="1"/>
          </p:cNvPicPr>
          <p:nvPr userDrawn="1"/>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4476507" y="5491945"/>
            <a:ext cx="4366704" cy="11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164095"/>
      </p:ext>
    </p:extLst>
  </p:cSld>
  <p:clrMap bg1="lt1" tx1="dk1" bg2="lt2" tx2="dk2" accent1="accent1" accent2="accent2" accent3="accent3" accent4="accent4" accent5="accent5" accent6="accent6" hlink="hlink" folHlink="folHlink"/>
  <p:sldLayoutIdLst>
    <p:sldLayoutId id="2147483692" r:id="rId1"/>
    <p:sldLayoutId id="214748369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pic>
        <p:nvPicPr>
          <p:cNvPr id="13" name="Picture 2" descr="http://web.pelambres.cl/noticias/nota772/logo-1fg.jpg"/>
          <p:cNvPicPr>
            <a:picLocks noChangeAspect="1" noChangeArrowheads="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7145597" y="110574"/>
            <a:ext cx="1829961" cy="4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25944"/>
      </p:ext>
    </p:extLst>
  </p:cSld>
  <p:clrMap bg1="lt1" tx1="dk1" bg2="lt2" tx2="dk2" accent1="accent1" accent2="accent2" accent3="accent3" accent4="accent4" accent5="accent5" accent6="accent6" hlink="hlink" folHlink="folHlink"/>
  <p:sldLayoutIdLst>
    <p:sldLayoutId id="2147484138"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Trama_portada-05.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9144000" cy="3449595"/>
          </a:xfrm>
          <a:prstGeom prst="rect">
            <a:avLst/>
          </a:prstGeom>
        </p:spPr>
      </p:pic>
      <p:grpSp>
        <p:nvGrpSpPr>
          <p:cNvPr id="9" name="Agrupar 8"/>
          <p:cNvGrpSpPr/>
          <p:nvPr/>
        </p:nvGrpSpPr>
        <p:grpSpPr>
          <a:xfrm>
            <a:off x="0" y="3424238"/>
            <a:ext cx="9144000" cy="180000"/>
            <a:chOff x="1443904" y="3985173"/>
            <a:chExt cx="7700096" cy="180000"/>
          </a:xfrm>
        </p:grpSpPr>
        <p:sp>
          <p:nvSpPr>
            <p:cNvPr id="10" name="Rectángulo 9"/>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1" name="Rectángulo 10"/>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2" name="Rectángulo 11"/>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3" name="Rectángulo 12"/>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pic>
        <p:nvPicPr>
          <p:cNvPr id="17" name="Picture 2" descr="http://web.pelambres.cl/noticias/nota772/logo-1fg.jpg"/>
          <p:cNvPicPr>
            <a:picLocks noChangeAspect="1" noChangeArrowheads="1"/>
          </p:cNvPicPr>
          <p:nvPr userDrawn="1"/>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4948" b="31368"/>
          <a:stretch/>
        </p:blipFill>
        <p:spPr bwMode="auto">
          <a:xfrm>
            <a:off x="4476507" y="5491945"/>
            <a:ext cx="4366704" cy="110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451276"/>
      </p:ext>
    </p:extLst>
  </p:cSld>
  <p:clrMap bg1="lt1" tx1="dk1" bg2="lt2" tx2="dk2" accent1="accent1" accent2="accent2" accent3="accent3" accent4="accent4" accent5="accent5" accent6="accent6" hlink="hlink" folHlink="folHlink"/>
  <p:sldLayoutIdLst>
    <p:sldLayoutId id="2147484369" r:id="rId1"/>
    <p:sldLayoutId id="214748437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descr="Trama_portada-05.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3449595"/>
          </a:xfrm>
          <a:prstGeom prst="rect">
            <a:avLst/>
          </a:prstGeom>
        </p:spPr>
      </p:pic>
      <p:pic>
        <p:nvPicPr>
          <p:cNvPr id="8" name="Imagen 7" descr="Plantilla_PPT_2-08.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40939" y="5440065"/>
            <a:ext cx="3035685" cy="1224854"/>
          </a:xfrm>
          <a:prstGeom prst="rect">
            <a:avLst/>
          </a:prstGeom>
        </p:spPr>
      </p:pic>
      <p:grpSp>
        <p:nvGrpSpPr>
          <p:cNvPr id="9" name="Agrupar 8"/>
          <p:cNvGrpSpPr/>
          <p:nvPr userDrawn="1"/>
        </p:nvGrpSpPr>
        <p:grpSpPr>
          <a:xfrm>
            <a:off x="0" y="3424238"/>
            <a:ext cx="9144000" cy="180000"/>
            <a:chOff x="1443904" y="3985173"/>
            <a:chExt cx="7700096" cy="180000"/>
          </a:xfrm>
        </p:grpSpPr>
        <p:sp>
          <p:nvSpPr>
            <p:cNvPr id="10" name="Rectángulo 9"/>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1" name="Rectángulo 10"/>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2" name="Rectángulo 11"/>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3" name="Rectángulo 12"/>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grpSp>
    </p:spTree>
    <p:extLst>
      <p:ext uri="{BB962C8B-B14F-4D97-AF65-F5344CB8AC3E}">
        <p14:creationId xmlns:p14="http://schemas.microsoft.com/office/powerpoint/2010/main" val="76639566"/>
      </p:ext>
    </p:extLst>
  </p:cSld>
  <p:clrMap bg1="lt1" tx1="dk1" bg2="lt2" tx2="dk2" accent1="accent1" accent2="accent2" accent3="accent3" accent4="accent4" accent5="accent5" accent6="accent6" hlink="hlink" folHlink="folHlink"/>
  <p:sldLayoutIdLst>
    <p:sldLayoutId id="2147484583" r:id="rId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12 Objeto" hidden="1"/>
          <p:cNvGraphicFramePr>
            <a:graphicFrameLocks noChangeAspect="1"/>
          </p:cNvGraphicFramePr>
          <p:nvPr userDrawn="1">
            <p:custDataLst>
              <p:tags r:id="rId8"/>
            </p:custDataLst>
            <p:extLst>
              <p:ext uri="{D42A27DB-BD31-4B8C-83A1-F6EECF244321}">
                <p14:modId xmlns:p14="http://schemas.microsoft.com/office/powerpoint/2010/main" val="2578876871"/>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98533" name="Diapositiva de think-cell" r:id="rId9" imgW="270" imgH="270" progId="TCLayout.ActiveDocument.1">
                  <p:embed/>
                </p:oleObj>
              </mc:Choice>
              <mc:Fallback>
                <p:oleObj name="Diapositiva de think-cell" r:id="rId9" imgW="270" imgH="270" progId="TCLayout.ActiveDocument.1">
                  <p:embed/>
                  <p:pic>
                    <p:nvPicPr>
                      <p:cNvPr id="0" name=""/>
                      <p:cNvPicPr/>
                      <p:nvPr/>
                    </p:nvPicPr>
                    <p:blipFill>
                      <a:blip r:embed="rId10"/>
                      <a:stretch>
                        <a:fillRect/>
                      </a:stretch>
                    </p:blipFill>
                    <p:spPr>
                      <a:xfrm>
                        <a:off x="1589" y="1590"/>
                        <a:ext cx="1587" cy="1587"/>
                      </a:xfrm>
                      <a:prstGeom prst="rect">
                        <a:avLst/>
                      </a:prstGeom>
                    </p:spPr>
                  </p:pic>
                </p:oleObj>
              </mc:Fallback>
            </mc:AlternateContent>
          </a:graphicData>
        </a:graphic>
      </p:graphicFrame>
      <p:sp>
        <p:nvSpPr>
          <p:cNvPr id="2" name="1 Marcador de título"/>
          <p:cNvSpPr>
            <a:spLocks noGrp="1"/>
          </p:cNvSpPr>
          <p:nvPr>
            <p:ph type="title"/>
          </p:nvPr>
        </p:nvSpPr>
        <p:spPr>
          <a:xfrm>
            <a:off x="304800" y="101604"/>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1"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5" name="4 Marcador de pie de página"/>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b="1">
                <a:solidFill>
                  <a:srgbClr val="007A94"/>
                </a:solidFill>
              </a:defRPr>
            </a:lvl1pPr>
          </a:lstStyle>
          <a:p>
            <a:fld id="{3DED0215-6F2B-47D3-92D1-7CAC78C52053}" type="slidenum">
              <a:rPr lang="en-US" smtClean="0"/>
              <a:pPr/>
              <a:t>‹Nº›</a:t>
            </a:fld>
            <a:endParaRPr lang="en-US" dirty="0"/>
          </a:p>
        </p:txBody>
      </p:sp>
      <p:pic>
        <p:nvPicPr>
          <p:cNvPr id="7" name="Imagen 6" descr="Plantilla_PPT_2-08.pn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82185" y="14976"/>
            <a:ext cx="1576910" cy="636260"/>
          </a:xfrm>
          <a:prstGeom prst="rect">
            <a:avLst/>
          </a:prstGeom>
        </p:spPr>
      </p:pic>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grpSp>
    </p:spTree>
    <p:extLst>
      <p:ext uri="{BB962C8B-B14F-4D97-AF65-F5344CB8AC3E}">
        <p14:creationId xmlns:p14="http://schemas.microsoft.com/office/powerpoint/2010/main" val="2637096817"/>
      </p:ext>
    </p:extLst>
  </p:cSld>
  <p:clrMap bg1="lt1" tx1="dk1" bg2="lt2" tx2="dk2" accent1="accent1" accent2="accent2" accent3="accent3" accent4="accent4" accent5="accent5" accent6="accent6" hlink="hlink" folHlink="folHlink"/>
  <p:sldLayoutIdLst>
    <p:sldLayoutId id="2147484585" r:id="rId1"/>
    <p:sldLayoutId id="2147484586" r:id="rId2"/>
    <p:sldLayoutId id="2147484587" r:id="rId3"/>
    <p:sldLayoutId id="2147484588" r:id="rId4"/>
    <p:sldLayoutId id="2147484589" r:id="rId5"/>
  </p:sldLayoutIdLst>
  <p:hf hdr="0" ft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04800" y="101600"/>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0"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CD9B7-979A-4CA9-AD35-69A1FF76646B}" type="datetime1">
              <a:rPr lang="en-US" smtClean="0">
                <a:solidFill>
                  <a:prstClr val="black">
                    <a:tint val="75000"/>
                  </a:prstClr>
                </a:solidFill>
              </a:rPr>
              <a:pPr/>
              <a:t>11/16/2018</a:t>
            </a:fld>
            <a:endParaRPr lang="en-U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Company Name</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007A94"/>
                </a:solidFill>
              </a:defRPr>
            </a:lvl1pPr>
          </a:lstStyle>
          <a:p>
            <a:fld id="{3DED0215-6F2B-47D3-92D1-7CAC78C52053}" type="slidenum">
              <a:rPr lang="en-US" smtClean="0"/>
              <a:pPr/>
              <a:t>‹Nº›</a:t>
            </a:fld>
            <a:endParaRPr lang="en-US" dirty="0"/>
          </a:p>
        </p:txBody>
      </p:sp>
      <p:pic>
        <p:nvPicPr>
          <p:cNvPr id="7" name="Imagen 6" descr="Plantilla_PPT_2-08.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382184" y="14976"/>
            <a:ext cx="1576910" cy="636260"/>
          </a:xfrm>
          <a:prstGeom prst="rect">
            <a:avLst/>
          </a:prstGeom>
        </p:spPr>
      </p:pic>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a:solidFill>
                  <a:prstClr val="white"/>
                </a:solidFill>
              </a:endParaRPr>
            </a:p>
          </p:txBody>
        </p:sp>
      </p:grpSp>
    </p:spTree>
    <p:extLst>
      <p:ext uri="{BB962C8B-B14F-4D97-AF65-F5344CB8AC3E}">
        <p14:creationId xmlns:p14="http://schemas.microsoft.com/office/powerpoint/2010/main" val="3036191200"/>
      </p:ext>
    </p:extLst>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603" r:id="rId4"/>
    <p:sldLayoutId id="2147484604" r:id="rId5"/>
    <p:sldLayoutId id="2147484605" r:id="rId6"/>
    <p:sldLayoutId id="2147484606" r:id="rId7"/>
    <p:sldLayoutId id="2147484607" r:id="rId8"/>
    <p:sldLayoutId id="2147484608" r:id="rId9"/>
    <p:sldLayoutId id="2147484611" r:id="rId10"/>
    <p:sldLayoutId id="2147484612" r:id="rId11"/>
  </p:sldLayoutIdLst>
  <p:hf hd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04800" y="101600"/>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0"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872733-760C-4F0E-BB55-8D09BD14C9DB}" type="datetimeFigureOut">
              <a:rPr lang="en-US" smtClean="0">
                <a:solidFill>
                  <a:prstClr val="black">
                    <a:tint val="75000"/>
                  </a:prstClr>
                </a:solidFill>
              </a:rPr>
              <a:pPr/>
              <a:t>11/16/2018</a:t>
            </a:fld>
            <a:endParaRPr lang="en-U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1">
                <a:solidFill>
                  <a:srgbClr val="007A94"/>
                </a:solidFill>
              </a:defRPr>
            </a:lvl1pPr>
          </a:lstStyle>
          <a:p>
            <a:fld id="{3DED0215-6F2B-47D3-92D1-7CAC78C52053}" type="slidenum">
              <a:rPr lang="en-US" smtClean="0"/>
              <a:pPr/>
              <a:t>‹Nº›</a:t>
            </a:fld>
            <a:endParaRPr lang="en-US" dirty="0"/>
          </a:p>
        </p:txBody>
      </p:sp>
      <p:pic>
        <p:nvPicPr>
          <p:cNvPr id="7" name="Imagen 6" descr="Plantilla_PPT_2-08.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82184" y="14976"/>
            <a:ext cx="1576910" cy="636260"/>
          </a:xfrm>
          <a:prstGeom prst="rect">
            <a:avLst/>
          </a:prstGeom>
        </p:spPr>
      </p:pic>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grpSp>
    </p:spTree>
    <p:extLst>
      <p:ext uri="{BB962C8B-B14F-4D97-AF65-F5344CB8AC3E}">
        <p14:creationId xmlns:p14="http://schemas.microsoft.com/office/powerpoint/2010/main" val="4157380692"/>
      </p:ext>
    </p:extLst>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Lst>
  <p:hf hdr="0" ft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3" name="12 Objeto" hidden="1"/>
          <p:cNvGraphicFramePr>
            <a:graphicFrameLocks noChangeAspect="1"/>
          </p:cNvGraphicFramePr>
          <p:nvPr userDrawn="1">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6547" name="Diapositiva de think-cell" r:id="rId12" imgW="270" imgH="270" progId="TCLayout.ActiveDocument.1">
                  <p:embed/>
                </p:oleObj>
              </mc:Choice>
              <mc:Fallback>
                <p:oleObj name="Diapositiva de think-cell"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2" name="1 Marcador de título"/>
          <p:cNvSpPr>
            <a:spLocks noGrp="1"/>
          </p:cNvSpPr>
          <p:nvPr>
            <p:ph type="title"/>
          </p:nvPr>
        </p:nvSpPr>
        <p:spPr>
          <a:xfrm>
            <a:off x="304800" y="101602"/>
            <a:ext cx="7077384" cy="455997"/>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2 Marcador de texto"/>
          <p:cNvSpPr>
            <a:spLocks noGrp="1"/>
          </p:cNvSpPr>
          <p:nvPr>
            <p:ph type="body" idx="1"/>
          </p:nvPr>
        </p:nvSpPr>
        <p:spPr>
          <a:xfrm>
            <a:off x="304800" y="1003300"/>
            <a:ext cx="8384318" cy="5207000"/>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3 Marcador de fecha"/>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778DB7-58C1-4FDB-9C15-CF7ADD9F9A63}" type="datetime1">
              <a:rPr lang="es-CL" smtClean="0">
                <a:solidFill>
                  <a:prstClr val="black">
                    <a:tint val="75000"/>
                  </a:prstClr>
                </a:solidFill>
              </a:rPr>
              <a:pPr/>
              <a:t>16-11-2018</a:t>
            </a:fld>
            <a:endParaRPr lang="en-US" dirty="0">
              <a:solidFill>
                <a:prstClr val="black">
                  <a:tint val="75000"/>
                </a:prstClr>
              </a:solidFill>
            </a:endParaRPr>
          </a:p>
        </p:txBody>
      </p:sp>
      <p:sp>
        <p:nvSpPr>
          <p:cNvPr id="5" name="4 Marcador de pie de página"/>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b="1">
                <a:solidFill>
                  <a:srgbClr val="007A94"/>
                </a:solidFill>
              </a:defRPr>
            </a:lvl1pPr>
          </a:lstStyle>
          <a:p>
            <a:fld id="{3DED0215-6F2B-47D3-92D1-7CAC78C52053}" type="slidenum">
              <a:rPr lang="en-US" smtClean="0"/>
              <a:pPr/>
              <a:t>‹Nº›</a:t>
            </a:fld>
            <a:endParaRPr lang="en-US" dirty="0"/>
          </a:p>
        </p:txBody>
      </p:sp>
      <p:pic>
        <p:nvPicPr>
          <p:cNvPr id="7" name="Imagen 6" descr="Plantilla_PPT_2-08.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82184" y="14976"/>
            <a:ext cx="1576910" cy="636260"/>
          </a:xfrm>
          <a:prstGeom prst="rect">
            <a:avLst/>
          </a:prstGeom>
        </p:spPr>
      </p:pic>
      <p:grpSp>
        <p:nvGrpSpPr>
          <p:cNvPr id="8" name="Agrupar 7"/>
          <p:cNvGrpSpPr/>
          <p:nvPr/>
        </p:nvGrpSpPr>
        <p:grpSpPr>
          <a:xfrm>
            <a:off x="0" y="595697"/>
            <a:ext cx="9144000" cy="90000"/>
            <a:chOff x="1443904" y="3985173"/>
            <a:chExt cx="7700096" cy="180000"/>
          </a:xfrm>
        </p:grpSpPr>
        <p:sp>
          <p:nvSpPr>
            <p:cNvPr id="9" name="Rectángulo 8"/>
            <p:cNvSpPr/>
            <p:nvPr userDrawn="1"/>
          </p:nvSpPr>
          <p:spPr>
            <a:xfrm>
              <a:off x="1443904" y="3985173"/>
              <a:ext cx="1926000" cy="180000"/>
            </a:xfrm>
            <a:prstGeom prst="rect">
              <a:avLst/>
            </a:prstGeom>
            <a:solidFill>
              <a:srgbClr val="007A9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0" name="Rectángulo 9"/>
            <p:cNvSpPr/>
            <p:nvPr userDrawn="1"/>
          </p:nvSpPr>
          <p:spPr>
            <a:xfrm>
              <a:off x="3369904" y="3985173"/>
              <a:ext cx="1926000" cy="180000"/>
            </a:xfrm>
            <a:prstGeom prst="rect">
              <a:avLst/>
            </a:prstGeom>
            <a:solidFill>
              <a:srgbClr val="62CD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1" name="Rectángulo 10"/>
            <p:cNvSpPr/>
            <p:nvPr userDrawn="1"/>
          </p:nvSpPr>
          <p:spPr>
            <a:xfrm>
              <a:off x="5295904" y="3985173"/>
              <a:ext cx="1926000" cy="180000"/>
            </a:xfrm>
            <a:prstGeom prst="rect">
              <a:avLst/>
            </a:prstGeom>
            <a:solidFill>
              <a:srgbClr val="D420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sp>
          <p:nvSpPr>
            <p:cNvPr id="12" name="Rectángulo 11"/>
            <p:cNvSpPr/>
            <p:nvPr userDrawn="1"/>
          </p:nvSpPr>
          <p:spPr>
            <a:xfrm>
              <a:off x="7218000" y="3985173"/>
              <a:ext cx="1926000" cy="180000"/>
            </a:xfrm>
            <a:prstGeom prst="rect">
              <a:avLst/>
            </a:prstGeom>
            <a:solidFill>
              <a:srgbClr val="EDAB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dirty="0">
                <a:solidFill>
                  <a:prstClr val="white"/>
                </a:solidFill>
              </a:endParaRPr>
            </a:p>
          </p:txBody>
        </p:sp>
      </p:grpSp>
    </p:spTree>
    <p:extLst>
      <p:ext uri="{BB962C8B-B14F-4D97-AF65-F5344CB8AC3E}">
        <p14:creationId xmlns:p14="http://schemas.microsoft.com/office/powerpoint/2010/main" val="2343748938"/>
      </p:ext>
    </p:extLst>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Lst>
  <p:hf hdr="0" ftr="0" dt="0"/>
  <p:txStyles>
    <p:titleStyle>
      <a:lvl1pPr algn="l" defTabSz="914400" rtl="0" eaLnBrk="1" latinLnBrk="0" hangingPunct="1">
        <a:spcBef>
          <a:spcPct val="0"/>
        </a:spcBef>
        <a:buNone/>
        <a:defRPr sz="2000" kern="1200">
          <a:solidFill>
            <a:srgbClr val="007A94"/>
          </a:solidFill>
          <a:latin typeface="Trebuchet MS" panose="020B0603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tx1"/>
          </a:solidFill>
          <a:latin typeface="Trebuchet MS" panose="020B0603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07.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7.xml"/></Relationships>
</file>

<file path=ppt/slides/_rels/slide6.xml.rels><?xml version="1.0" encoding="UTF-8" standalone="yes"?>
<Relationships xmlns="http://schemas.openxmlformats.org/package/2006/relationships"><Relationship Id="rId2" Type="http://schemas.openxmlformats.org/officeDocument/2006/relationships/hyperlink" Target="mailto:kjockel@aminerals.cl" TargetMode="External"/><Relationship Id="rId1" Type="http://schemas.openxmlformats.org/officeDocument/2006/relationships/slideLayout" Target="../slideLayouts/slideLayout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3DEC68-5787-48C2-8712-B550187A8E2A}"/>
              </a:ext>
            </a:extLst>
          </p:cNvPr>
          <p:cNvSpPr>
            <a:spLocks noGrp="1"/>
          </p:cNvSpPr>
          <p:nvPr>
            <p:ph type="title"/>
          </p:nvPr>
        </p:nvSpPr>
        <p:spPr>
          <a:xfrm>
            <a:off x="1879597" y="3406655"/>
            <a:ext cx="6989768" cy="1143000"/>
          </a:xfrm>
        </p:spPr>
        <p:txBody>
          <a:bodyPr/>
          <a:lstStyle/>
          <a:p>
            <a:r>
              <a:rPr lang="es-CL" dirty="0"/>
              <a:t>Contrataciones en Minera Los Pelambres</a:t>
            </a:r>
            <a:br>
              <a:rPr lang="es-CL" dirty="0"/>
            </a:br>
            <a:r>
              <a:rPr lang="es-CL" dirty="0"/>
              <a:t>Asociación de Industriales Antofagasta</a:t>
            </a:r>
          </a:p>
        </p:txBody>
      </p:sp>
    </p:spTree>
    <p:extLst>
      <p:ext uri="{BB962C8B-B14F-4D97-AF65-F5344CB8AC3E}">
        <p14:creationId xmlns:p14="http://schemas.microsoft.com/office/powerpoint/2010/main" val="224197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8CF000-790A-4EBE-B6EE-4093CE3B317A}"/>
              </a:ext>
            </a:extLst>
          </p:cNvPr>
          <p:cNvSpPr>
            <a:spLocks noGrp="1"/>
          </p:cNvSpPr>
          <p:nvPr>
            <p:ph type="title"/>
          </p:nvPr>
        </p:nvSpPr>
        <p:spPr/>
        <p:txBody>
          <a:bodyPr>
            <a:normAutofit/>
          </a:bodyPr>
          <a:lstStyle/>
          <a:p>
            <a:r>
              <a:rPr lang="es-CL" dirty="0"/>
              <a:t>Organigrama</a:t>
            </a:r>
          </a:p>
        </p:txBody>
      </p:sp>
      <p:sp>
        <p:nvSpPr>
          <p:cNvPr id="4" name="Marcador de número de diapositiva 3">
            <a:extLst>
              <a:ext uri="{FF2B5EF4-FFF2-40B4-BE49-F238E27FC236}">
                <a16:creationId xmlns:a16="http://schemas.microsoft.com/office/drawing/2014/main" id="{CF4998D2-4E8B-475E-9967-0C8316C7AA35}"/>
              </a:ext>
            </a:extLst>
          </p:cNvPr>
          <p:cNvSpPr>
            <a:spLocks noGrp="1"/>
          </p:cNvSpPr>
          <p:nvPr>
            <p:ph type="sldNum" sz="quarter" idx="12"/>
          </p:nvPr>
        </p:nvSpPr>
        <p:spPr>
          <a:xfrm>
            <a:off x="6553200" y="6899688"/>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D0215-6F2B-47D3-92D1-7CAC78C52053}" type="slidenum">
              <a:rPr kumimoji="0" lang="en-US" sz="1200" b="1" i="0" u="none" strike="noStrike" kern="1200" cap="none" spc="0" normalizeH="0" baseline="0" noProof="0" smtClean="0">
                <a:ln>
                  <a:noFill/>
                </a:ln>
                <a:solidFill>
                  <a:srgbClr val="007A94"/>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1" i="0" u="none" strike="noStrike" kern="1200" cap="none" spc="0" normalizeH="0" baseline="0" noProof="0">
              <a:ln>
                <a:noFill/>
              </a:ln>
              <a:solidFill>
                <a:srgbClr val="007A94"/>
              </a:solidFill>
              <a:effectLst/>
              <a:uLnTx/>
              <a:uFillTx/>
              <a:latin typeface="Calibri"/>
              <a:ea typeface="+mn-ea"/>
              <a:cs typeface="+mn-cs"/>
            </a:endParaRPr>
          </a:p>
        </p:txBody>
      </p:sp>
      <p:sp>
        <p:nvSpPr>
          <p:cNvPr id="3" name="CuadroTexto 2">
            <a:extLst>
              <a:ext uri="{FF2B5EF4-FFF2-40B4-BE49-F238E27FC236}">
                <a16:creationId xmlns:a16="http://schemas.microsoft.com/office/drawing/2014/main" id="{6CCA46D4-FCE3-4017-A4F7-A98CF98EBAF7}"/>
              </a:ext>
            </a:extLst>
          </p:cNvPr>
          <p:cNvSpPr txBox="1"/>
          <p:nvPr/>
        </p:nvSpPr>
        <p:spPr>
          <a:xfrm>
            <a:off x="2385398" y="3114262"/>
            <a:ext cx="2716696" cy="1474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s-E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L" dirty="0"/>
              <a:t>Samuel Mendoza</a:t>
            </a:r>
          </a:p>
          <a:p>
            <a:r>
              <a:rPr lang="es-CL" dirty="0"/>
              <a:t>Gerente Abastecimiento</a:t>
            </a:r>
          </a:p>
        </p:txBody>
      </p:sp>
      <p:sp>
        <p:nvSpPr>
          <p:cNvPr id="8" name="Rectángulo 7">
            <a:extLst>
              <a:ext uri="{FF2B5EF4-FFF2-40B4-BE49-F238E27FC236}">
                <a16:creationId xmlns:a16="http://schemas.microsoft.com/office/drawing/2014/main" id="{E009A439-704E-49CE-89AE-F98D43301BCB}"/>
              </a:ext>
            </a:extLst>
          </p:cNvPr>
          <p:cNvSpPr/>
          <p:nvPr/>
        </p:nvSpPr>
        <p:spPr>
          <a:xfrm>
            <a:off x="79521" y="5151781"/>
            <a:ext cx="1948070" cy="1474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Sergio Caroca</a:t>
            </a:r>
          </a:p>
          <a:p>
            <a:pPr algn="ctr"/>
            <a:r>
              <a:rPr lang="es-CL" dirty="0"/>
              <a:t>Planificación y activación</a:t>
            </a:r>
          </a:p>
          <a:p>
            <a:pPr algn="ctr"/>
            <a:r>
              <a:rPr lang="es-CL" dirty="0"/>
              <a:t>( +2 )</a:t>
            </a:r>
          </a:p>
        </p:txBody>
      </p:sp>
      <p:cxnSp>
        <p:nvCxnSpPr>
          <p:cNvPr id="10" name="Conector: angular 9">
            <a:extLst>
              <a:ext uri="{FF2B5EF4-FFF2-40B4-BE49-F238E27FC236}">
                <a16:creationId xmlns:a16="http://schemas.microsoft.com/office/drawing/2014/main" id="{81EFA915-EADB-4061-841B-15466B308692}"/>
              </a:ext>
            </a:extLst>
          </p:cNvPr>
          <p:cNvCxnSpPr>
            <a:cxnSpLocks/>
            <a:stCxn id="3" idx="2"/>
            <a:endCxn id="8" idx="0"/>
          </p:cNvCxnSpPr>
          <p:nvPr/>
        </p:nvCxnSpPr>
        <p:spPr>
          <a:xfrm rot="5400000">
            <a:off x="2117044" y="3525079"/>
            <a:ext cx="563214" cy="269019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C50747CA-CB21-49CA-BAB9-5377364D5F37}"/>
              </a:ext>
            </a:extLst>
          </p:cNvPr>
          <p:cNvSpPr/>
          <p:nvPr/>
        </p:nvSpPr>
        <p:spPr>
          <a:xfrm>
            <a:off x="2136366" y="5151781"/>
            <a:ext cx="1948070" cy="1474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Juan Pablo Bravo</a:t>
            </a:r>
          </a:p>
          <a:p>
            <a:pPr algn="ctr"/>
            <a:r>
              <a:rPr lang="es-CL" dirty="0"/>
              <a:t>Contratos Operacionales</a:t>
            </a:r>
          </a:p>
          <a:p>
            <a:pPr algn="ctr"/>
            <a:r>
              <a:rPr lang="es-CL" dirty="0"/>
              <a:t>( +3 )</a:t>
            </a:r>
          </a:p>
        </p:txBody>
      </p:sp>
      <p:sp>
        <p:nvSpPr>
          <p:cNvPr id="13" name="Rectángulo 12">
            <a:extLst>
              <a:ext uri="{FF2B5EF4-FFF2-40B4-BE49-F238E27FC236}">
                <a16:creationId xmlns:a16="http://schemas.microsoft.com/office/drawing/2014/main" id="{59A1E04D-8A59-4E0F-A5EF-19852387198E}"/>
              </a:ext>
            </a:extLst>
          </p:cNvPr>
          <p:cNvSpPr/>
          <p:nvPr/>
        </p:nvSpPr>
        <p:spPr>
          <a:xfrm>
            <a:off x="4193211" y="5151781"/>
            <a:ext cx="1948070" cy="1474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Susan Levis</a:t>
            </a:r>
          </a:p>
          <a:p>
            <a:pPr algn="ctr"/>
            <a:r>
              <a:rPr lang="es-CL" dirty="0"/>
              <a:t>Contratos Transversales</a:t>
            </a:r>
          </a:p>
          <a:p>
            <a:pPr algn="ctr"/>
            <a:r>
              <a:rPr lang="es-CL" dirty="0"/>
              <a:t>( +3 )</a:t>
            </a:r>
          </a:p>
        </p:txBody>
      </p:sp>
      <p:sp>
        <p:nvSpPr>
          <p:cNvPr id="16" name="Rectángulo 15">
            <a:extLst>
              <a:ext uri="{FF2B5EF4-FFF2-40B4-BE49-F238E27FC236}">
                <a16:creationId xmlns:a16="http://schemas.microsoft.com/office/drawing/2014/main" id="{381C36DA-AAF6-4622-8D8D-68665BE52E9D}"/>
              </a:ext>
            </a:extLst>
          </p:cNvPr>
          <p:cNvSpPr/>
          <p:nvPr/>
        </p:nvSpPr>
        <p:spPr>
          <a:xfrm>
            <a:off x="6250057" y="5151781"/>
            <a:ext cx="1948070" cy="1474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Denis Oliva</a:t>
            </a:r>
          </a:p>
          <a:p>
            <a:pPr algn="ctr"/>
            <a:r>
              <a:rPr lang="es-CL" dirty="0"/>
              <a:t>Logística</a:t>
            </a:r>
          </a:p>
          <a:p>
            <a:pPr algn="ctr"/>
            <a:r>
              <a:rPr lang="es-CL" dirty="0"/>
              <a:t>( +5 )</a:t>
            </a:r>
          </a:p>
        </p:txBody>
      </p:sp>
      <p:sp>
        <p:nvSpPr>
          <p:cNvPr id="18" name="Rectángulo 17">
            <a:extLst>
              <a:ext uri="{FF2B5EF4-FFF2-40B4-BE49-F238E27FC236}">
                <a16:creationId xmlns:a16="http://schemas.microsoft.com/office/drawing/2014/main" id="{AD92FDAA-1BD8-4D35-B1E5-2483B97F8E51}"/>
              </a:ext>
            </a:extLst>
          </p:cNvPr>
          <p:cNvSpPr/>
          <p:nvPr/>
        </p:nvSpPr>
        <p:spPr>
          <a:xfrm>
            <a:off x="2776331" y="1060442"/>
            <a:ext cx="1948070" cy="1755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Dependencia Organizacional</a:t>
            </a:r>
          </a:p>
          <a:p>
            <a:pPr algn="ctr"/>
            <a:r>
              <a:rPr lang="es-CL" dirty="0"/>
              <a:t>José Miguel Labbé</a:t>
            </a:r>
          </a:p>
          <a:p>
            <a:pPr algn="ctr"/>
            <a:r>
              <a:rPr lang="es-CL" dirty="0"/>
              <a:t>Gerente Administración y Finanzas MLP</a:t>
            </a:r>
          </a:p>
        </p:txBody>
      </p:sp>
      <p:sp>
        <p:nvSpPr>
          <p:cNvPr id="19" name="Rectángulo 18">
            <a:extLst>
              <a:ext uri="{FF2B5EF4-FFF2-40B4-BE49-F238E27FC236}">
                <a16:creationId xmlns:a16="http://schemas.microsoft.com/office/drawing/2014/main" id="{0283F27A-8D5A-407B-9FF8-B3C849541045}"/>
              </a:ext>
            </a:extLst>
          </p:cNvPr>
          <p:cNvSpPr/>
          <p:nvPr/>
        </p:nvSpPr>
        <p:spPr>
          <a:xfrm>
            <a:off x="6250057" y="1113449"/>
            <a:ext cx="1948070" cy="1629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Dependencia Funcional</a:t>
            </a:r>
          </a:p>
          <a:p>
            <a:pPr algn="ctr"/>
            <a:r>
              <a:rPr lang="es-CL" dirty="0"/>
              <a:t>Karl Jockel</a:t>
            </a:r>
          </a:p>
          <a:p>
            <a:pPr algn="ctr"/>
            <a:r>
              <a:rPr lang="es-CL" dirty="0"/>
              <a:t>Gerente Corporativo de Abastecimiento</a:t>
            </a:r>
          </a:p>
        </p:txBody>
      </p:sp>
      <p:cxnSp>
        <p:nvCxnSpPr>
          <p:cNvPr id="20" name="Conector: angular 19">
            <a:extLst>
              <a:ext uri="{FF2B5EF4-FFF2-40B4-BE49-F238E27FC236}">
                <a16:creationId xmlns:a16="http://schemas.microsoft.com/office/drawing/2014/main" id="{C8BE6B42-D668-4FAC-8EE7-1A2C00378DF5}"/>
              </a:ext>
            </a:extLst>
          </p:cNvPr>
          <p:cNvCxnSpPr>
            <a:cxnSpLocks/>
            <a:stCxn id="3" idx="2"/>
            <a:endCxn id="12" idx="0"/>
          </p:cNvCxnSpPr>
          <p:nvPr/>
        </p:nvCxnSpPr>
        <p:spPr>
          <a:xfrm rot="5400000">
            <a:off x="3145467" y="4553502"/>
            <a:ext cx="563214" cy="63334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B85C2206-A120-44C7-83F5-D49F6C6865E5}"/>
              </a:ext>
            </a:extLst>
          </p:cNvPr>
          <p:cNvCxnSpPr>
            <a:cxnSpLocks/>
            <a:stCxn id="3" idx="2"/>
            <a:endCxn id="13" idx="0"/>
          </p:cNvCxnSpPr>
          <p:nvPr/>
        </p:nvCxnSpPr>
        <p:spPr>
          <a:xfrm rot="16200000" flipH="1">
            <a:off x="4173889" y="4158424"/>
            <a:ext cx="563214" cy="14235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a:extLst>
              <a:ext uri="{FF2B5EF4-FFF2-40B4-BE49-F238E27FC236}">
                <a16:creationId xmlns:a16="http://schemas.microsoft.com/office/drawing/2014/main" id="{79EE11BF-3F04-4BAC-8218-5F568FDD301E}"/>
              </a:ext>
            </a:extLst>
          </p:cNvPr>
          <p:cNvCxnSpPr>
            <a:cxnSpLocks/>
            <a:stCxn id="3" idx="2"/>
            <a:endCxn id="16" idx="0"/>
          </p:cNvCxnSpPr>
          <p:nvPr/>
        </p:nvCxnSpPr>
        <p:spPr>
          <a:xfrm rot="16200000" flipH="1">
            <a:off x="5202312" y="3130001"/>
            <a:ext cx="563214" cy="348034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5E53BE96-ED41-41D9-B591-218270A55454}"/>
              </a:ext>
            </a:extLst>
          </p:cNvPr>
          <p:cNvCxnSpPr>
            <a:cxnSpLocks/>
            <a:stCxn id="19" idx="2"/>
            <a:endCxn id="3" idx="0"/>
          </p:cNvCxnSpPr>
          <p:nvPr/>
        </p:nvCxnSpPr>
        <p:spPr>
          <a:xfrm rot="5400000">
            <a:off x="5298388" y="1188558"/>
            <a:ext cx="371062" cy="348034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92F01FD2-51E0-49EB-943E-383F8C24E33A}"/>
              </a:ext>
            </a:extLst>
          </p:cNvPr>
          <p:cNvCxnSpPr>
            <a:cxnSpLocks/>
            <a:stCxn id="18" idx="2"/>
            <a:endCxn id="3" idx="0"/>
          </p:cNvCxnSpPr>
          <p:nvPr/>
        </p:nvCxnSpPr>
        <p:spPr>
          <a:xfrm rot="5400000">
            <a:off x="3597969" y="2961865"/>
            <a:ext cx="298174" cy="662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65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1DC97-6F50-40F6-BE9B-1E10AEF0DE7F}"/>
              </a:ext>
            </a:extLst>
          </p:cNvPr>
          <p:cNvSpPr>
            <a:spLocks noGrp="1"/>
          </p:cNvSpPr>
          <p:nvPr>
            <p:ph type="title"/>
          </p:nvPr>
        </p:nvSpPr>
        <p:spPr/>
        <p:txBody>
          <a:bodyPr/>
          <a:lstStyle/>
          <a:p>
            <a:r>
              <a:rPr lang="es-CL" dirty="0"/>
              <a:t>Quienes somos</a:t>
            </a:r>
          </a:p>
        </p:txBody>
      </p:sp>
      <p:sp>
        <p:nvSpPr>
          <p:cNvPr id="4" name="Marcador de número de diapositiva 3">
            <a:extLst>
              <a:ext uri="{FF2B5EF4-FFF2-40B4-BE49-F238E27FC236}">
                <a16:creationId xmlns:a16="http://schemas.microsoft.com/office/drawing/2014/main" id="{B62C399F-8DC7-434E-A150-5B10B6D0A4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D0215-6F2B-47D3-92D1-7CAC78C52053}" type="slidenum">
              <a:rPr kumimoji="0" lang="en-US" sz="1200" b="1" i="0" u="none" strike="noStrike" kern="1200" cap="none" spc="0" normalizeH="0" baseline="0" noProof="0" smtClean="0">
                <a:ln>
                  <a:noFill/>
                </a:ln>
                <a:solidFill>
                  <a:srgbClr val="007A94"/>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1" i="0" u="none" strike="noStrike" kern="1200" cap="none" spc="0" normalizeH="0" baseline="0" noProof="0">
              <a:ln>
                <a:noFill/>
              </a:ln>
              <a:solidFill>
                <a:srgbClr val="007A94"/>
              </a:solidFill>
              <a:effectLst/>
              <a:uLnTx/>
              <a:uFillTx/>
              <a:latin typeface="Calibri"/>
              <a:ea typeface="+mn-ea"/>
              <a:cs typeface="+mn-cs"/>
            </a:endParaRPr>
          </a:p>
        </p:txBody>
      </p:sp>
      <p:pic>
        <p:nvPicPr>
          <p:cNvPr id="8" name="Imagen 7">
            <a:extLst>
              <a:ext uri="{FF2B5EF4-FFF2-40B4-BE49-F238E27FC236}">
                <a16:creationId xmlns:a16="http://schemas.microsoft.com/office/drawing/2014/main" id="{64DAF9DD-2090-46E9-8399-DDE877B60A13}"/>
              </a:ext>
            </a:extLst>
          </p:cNvPr>
          <p:cNvPicPr>
            <a:picLocks noChangeAspect="1"/>
          </p:cNvPicPr>
          <p:nvPr/>
        </p:nvPicPr>
        <p:blipFill>
          <a:blip r:embed="rId2"/>
          <a:stretch>
            <a:fillRect/>
          </a:stretch>
        </p:blipFill>
        <p:spPr>
          <a:xfrm>
            <a:off x="105261" y="1206594"/>
            <a:ext cx="8695430" cy="4444811"/>
          </a:xfrm>
          <a:prstGeom prst="rect">
            <a:avLst/>
          </a:prstGeom>
        </p:spPr>
      </p:pic>
    </p:spTree>
    <p:extLst>
      <p:ext uri="{BB962C8B-B14F-4D97-AF65-F5344CB8AC3E}">
        <p14:creationId xmlns:p14="http://schemas.microsoft.com/office/powerpoint/2010/main" val="3733708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4A4BDA-ED56-47A5-B400-3AC53884EAF5}"/>
              </a:ext>
            </a:extLst>
          </p:cNvPr>
          <p:cNvSpPr>
            <a:spLocks noGrp="1"/>
          </p:cNvSpPr>
          <p:nvPr>
            <p:ph type="title"/>
          </p:nvPr>
        </p:nvSpPr>
        <p:spPr/>
        <p:txBody>
          <a:bodyPr/>
          <a:lstStyle/>
          <a:p>
            <a:r>
              <a:rPr lang="es-CL" dirty="0"/>
              <a:t>Procesos de Compras y Contrataciones</a:t>
            </a:r>
          </a:p>
        </p:txBody>
      </p:sp>
      <p:sp>
        <p:nvSpPr>
          <p:cNvPr id="4" name="Marcador de número de diapositiva 3">
            <a:extLst>
              <a:ext uri="{FF2B5EF4-FFF2-40B4-BE49-F238E27FC236}">
                <a16:creationId xmlns:a16="http://schemas.microsoft.com/office/drawing/2014/main" id="{5E124A3A-5840-4D89-B833-344C9DBDEF4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ED0215-6F2B-47D3-92D1-7CAC78C52053}" type="slidenum">
              <a:rPr kumimoji="0" lang="en-US" sz="1200" b="1" i="0" u="none" strike="noStrike" kern="1200" cap="none" spc="0" normalizeH="0" baseline="0" noProof="0" smtClean="0">
                <a:ln>
                  <a:noFill/>
                </a:ln>
                <a:solidFill>
                  <a:srgbClr val="007A94"/>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007A94"/>
              </a:solidFill>
              <a:effectLst/>
              <a:uLnTx/>
              <a:uFillTx/>
              <a:latin typeface="Calibri"/>
              <a:ea typeface="+mn-ea"/>
              <a:cs typeface="+mn-cs"/>
            </a:endParaRPr>
          </a:p>
        </p:txBody>
      </p:sp>
      <p:sp>
        <p:nvSpPr>
          <p:cNvPr id="7" name="object 7">
            <a:extLst>
              <a:ext uri="{FF2B5EF4-FFF2-40B4-BE49-F238E27FC236}">
                <a16:creationId xmlns:a16="http://schemas.microsoft.com/office/drawing/2014/main" id="{1CFCFC45-DC54-4711-BFF3-183ED2B6BE5A}"/>
              </a:ext>
            </a:extLst>
          </p:cNvPr>
          <p:cNvSpPr txBox="1"/>
          <p:nvPr/>
        </p:nvSpPr>
        <p:spPr>
          <a:xfrm>
            <a:off x="125012" y="2030465"/>
            <a:ext cx="1023619" cy="391160"/>
          </a:xfrm>
          <a:prstGeom prst="rect">
            <a:avLst/>
          </a:prstGeom>
        </p:spPr>
        <p:txBody>
          <a:bodyPr vert="horz" wrap="square" lIns="0" tIns="12700" rIns="0" bIns="0" rtlCol="0">
            <a:spAutoFit/>
          </a:bodyPr>
          <a:lstStyle/>
          <a:p>
            <a:pPr marL="12700" marR="5080" indent="64769" algn="ctr">
              <a:lnSpc>
                <a:spcPct val="100000"/>
              </a:lnSpc>
              <a:spcBef>
                <a:spcPts val="100"/>
              </a:spcBef>
            </a:pPr>
            <a:r>
              <a:rPr lang="es-CL" sz="1200" spc="-15" dirty="0" err="1">
                <a:solidFill>
                  <a:srgbClr val="626469"/>
                </a:solidFill>
                <a:latin typeface="Arial"/>
                <a:cs typeface="Arial"/>
              </a:rPr>
              <a:t>Defini</a:t>
            </a:r>
            <a:r>
              <a:rPr sz="1200" spc="-15" dirty="0" err="1">
                <a:solidFill>
                  <a:srgbClr val="626469"/>
                </a:solidFill>
                <a:latin typeface="Arial"/>
                <a:cs typeface="Arial"/>
              </a:rPr>
              <a:t>ción</a:t>
            </a:r>
            <a:r>
              <a:rPr lang="es-CL" sz="1200" spc="-15" dirty="0">
                <a:solidFill>
                  <a:srgbClr val="626469"/>
                </a:solidFill>
                <a:latin typeface="Arial"/>
                <a:cs typeface="Arial"/>
              </a:rPr>
              <a:t> </a:t>
            </a:r>
            <a:r>
              <a:rPr sz="1200" spc="-65" dirty="0">
                <a:solidFill>
                  <a:srgbClr val="626469"/>
                </a:solidFill>
                <a:latin typeface="Arial"/>
                <a:cs typeface="Arial"/>
              </a:rPr>
              <a:t>de </a:t>
            </a:r>
            <a:r>
              <a:rPr sz="1200" spc="-30" dirty="0">
                <a:solidFill>
                  <a:srgbClr val="626469"/>
                </a:solidFill>
                <a:latin typeface="Arial"/>
                <a:cs typeface="Arial"/>
              </a:rPr>
              <a:t>la</a:t>
            </a:r>
            <a:r>
              <a:rPr sz="1200" spc="-35" dirty="0">
                <a:solidFill>
                  <a:srgbClr val="626469"/>
                </a:solidFill>
                <a:latin typeface="Arial"/>
                <a:cs typeface="Arial"/>
              </a:rPr>
              <a:t> </a:t>
            </a:r>
            <a:r>
              <a:rPr sz="1200" spc="-40" dirty="0">
                <a:solidFill>
                  <a:srgbClr val="626469"/>
                </a:solidFill>
                <a:latin typeface="Arial"/>
                <a:cs typeface="Arial"/>
              </a:rPr>
              <a:t>necesidad</a:t>
            </a:r>
            <a:endParaRPr sz="1200" dirty="0">
              <a:latin typeface="Arial"/>
              <a:cs typeface="Arial"/>
            </a:endParaRPr>
          </a:p>
        </p:txBody>
      </p:sp>
      <p:sp>
        <p:nvSpPr>
          <p:cNvPr id="8" name="object 8">
            <a:extLst>
              <a:ext uri="{FF2B5EF4-FFF2-40B4-BE49-F238E27FC236}">
                <a16:creationId xmlns:a16="http://schemas.microsoft.com/office/drawing/2014/main" id="{A9BF9504-4C78-44DE-B6F6-C9716C2E9D3E}"/>
              </a:ext>
            </a:extLst>
          </p:cNvPr>
          <p:cNvSpPr txBox="1"/>
          <p:nvPr/>
        </p:nvSpPr>
        <p:spPr>
          <a:xfrm>
            <a:off x="2903569" y="2030465"/>
            <a:ext cx="824865" cy="391160"/>
          </a:xfrm>
          <a:prstGeom prst="rect">
            <a:avLst/>
          </a:prstGeom>
        </p:spPr>
        <p:txBody>
          <a:bodyPr vert="horz" wrap="square" lIns="0" tIns="12700" rIns="0" bIns="0" rtlCol="0">
            <a:spAutoFit/>
          </a:bodyPr>
          <a:lstStyle/>
          <a:p>
            <a:pPr marL="12700" marR="5080" indent="159385">
              <a:lnSpc>
                <a:spcPct val="100000"/>
              </a:lnSpc>
              <a:spcBef>
                <a:spcPts val="100"/>
              </a:spcBef>
            </a:pPr>
            <a:r>
              <a:rPr sz="1200" spc="-45" dirty="0">
                <a:solidFill>
                  <a:srgbClr val="626469"/>
                </a:solidFill>
                <a:latin typeface="Arial"/>
                <a:cs typeface="Arial"/>
              </a:rPr>
              <a:t>P</a:t>
            </a:r>
            <a:r>
              <a:rPr lang="es-CL" sz="1200" spc="-45" dirty="0" err="1">
                <a:solidFill>
                  <a:srgbClr val="626469"/>
                </a:solidFill>
                <a:latin typeface="Arial"/>
                <a:cs typeface="Arial"/>
              </a:rPr>
              <a:t>lan</a:t>
            </a:r>
            <a:r>
              <a:rPr sz="1200" spc="-45" dirty="0">
                <a:solidFill>
                  <a:srgbClr val="626469"/>
                </a:solidFill>
                <a:latin typeface="Arial"/>
                <a:cs typeface="Arial"/>
              </a:rPr>
              <a:t> </a:t>
            </a:r>
            <a:r>
              <a:rPr sz="1200" spc="-65" dirty="0">
                <a:solidFill>
                  <a:srgbClr val="626469"/>
                </a:solidFill>
                <a:latin typeface="Arial"/>
                <a:cs typeface="Arial"/>
              </a:rPr>
              <a:t>de  </a:t>
            </a:r>
            <a:r>
              <a:rPr sz="1200" spc="-30" dirty="0">
                <a:solidFill>
                  <a:srgbClr val="626469"/>
                </a:solidFill>
                <a:latin typeface="Arial"/>
                <a:cs typeface="Arial"/>
              </a:rPr>
              <a:t>c</a:t>
            </a:r>
            <a:r>
              <a:rPr sz="1200" spc="0" dirty="0">
                <a:solidFill>
                  <a:srgbClr val="626469"/>
                </a:solidFill>
                <a:latin typeface="Arial"/>
                <a:cs typeface="Arial"/>
              </a:rPr>
              <a:t>ont</a:t>
            </a:r>
            <a:r>
              <a:rPr sz="1200" spc="-50" dirty="0">
                <a:solidFill>
                  <a:srgbClr val="626469"/>
                </a:solidFill>
                <a:latin typeface="Arial"/>
                <a:cs typeface="Arial"/>
              </a:rPr>
              <a:t>r</a:t>
            </a:r>
            <a:r>
              <a:rPr sz="1200" spc="-30" dirty="0">
                <a:solidFill>
                  <a:srgbClr val="626469"/>
                </a:solidFill>
                <a:latin typeface="Arial"/>
                <a:cs typeface="Arial"/>
              </a:rPr>
              <a:t>atación</a:t>
            </a:r>
            <a:endParaRPr sz="1200" dirty="0">
              <a:latin typeface="Arial"/>
              <a:cs typeface="Arial"/>
            </a:endParaRPr>
          </a:p>
        </p:txBody>
      </p:sp>
      <p:sp>
        <p:nvSpPr>
          <p:cNvPr id="9" name="object 9">
            <a:extLst>
              <a:ext uri="{FF2B5EF4-FFF2-40B4-BE49-F238E27FC236}">
                <a16:creationId xmlns:a16="http://schemas.microsoft.com/office/drawing/2014/main" id="{74D984BD-EF33-4DAF-AADC-0CB06C9B23B1}"/>
              </a:ext>
            </a:extLst>
          </p:cNvPr>
          <p:cNvSpPr txBox="1"/>
          <p:nvPr/>
        </p:nvSpPr>
        <p:spPr>
          <a:xfrm>
            <a:off x="5262721" y="2030465"/>
            <a:ext cx="1424940" cy="391160"/>
          </a:xfrm>
          <a:prstGeom prst="rect">
            <a:avLst/>
          </a:prstGeom>
        </p:spPr>
        <p:txBody>
          <a:bodyPr vert="horz" wrap="square" lIns="0" tIns="12700" rIns="0" bIns="0" rtlCol="0">
            <a:spAutoFit/>
          </a:bodyPr>
          <a:lstStyle/>
          <a:p>
            <a:pPr marL="271145" marR="5080" indent="-259079">
              <a:lnSpc>
                <a:spcPct val="100000"/>
              </a:lnSpc>
              <a:spcBef>
                <a:spcPts val="100"/>
              </a:spcBef>
            </a:pPr>
            <a:r>
              <a:rPr sz="1200" spc="-35" dirty="0">
                <a:solidFill>
                  <a:srgbClr val="626469"/>
                </a:solidFill>
                <a:latin typeface="Arial"/>
                <a:cs typeface="Arial"/>
              </a:rPr>
              <a:t>Evaluación </a:t>
            </a:r>
            <a:r>
              <a:rPr sz="1200" spc="-65" dirty="0">
                <a:solidFill>
                  <a:srgbClr val="626469"/>
                </a:solidFill>
                <a:latin typeface="Arial"/>
                <a:cs typeface="Arial"/>
              </a:rPr>
              <a:t>de </a:t>
            </a:r>
            <a:r>
              <a:rPr sz="1200" spc="-10" dirty="0">
                <a:solidFill>
                  <a:srgbClr val="626469"/>
                </a:solidFill>
                <a:latin typeface="Arial"/>
                <a:cs typeface="Arial"/>
              </a:rPr>
              <a:t>ofertas  </a:t>
            </a:r>
            <a:r>
              <a:rPr sz="1200" spc="-20" dirty="0">
                <a:solidFill>
                  <a:srgbClr val="626469"/>
                </a:solidFill>
                <a:latin typeface="Arial"/>
                <a:cs typeface="Arial"/>
              </a:rPr>
              <a:t>y</a:t>
            </a:r>
            <a:r>
              <a:rPr sz="1200" spc="-50" dirty="0">
                <a:solidFill>
                  <a:srgbClr val="626469"/>
                </a:solidFill>
                <a:latin typeface="Arial"/>
                <a:cs typeface="Arial"/>
              </a:rPr>
              <a:t> </a:t>
            </a:r>
            <a:r>
              <a:rPr sz="1200" spc="-25" dirty="0">
                <a:solidFill>
                  <a:srgbClr val="626469"/>
                </a:solidFill>
                <a:latin typeface="Arial"/>
                <a:cs typeface="Arial"/>
              </a:rPr>
              <a:t>adjudicación</a:t>
            </a:r>
            <a:endParaRPr sz="1200">
              <a:latin typeface="Arial"/>
              <a:cs typeface="Arial"/>
            </a:endParaRPr>
          </a:p>
        </p:txBody>
      </p:sp>
      <p:sp>
        <p:nvSpPr>
          <p:cNvPr id="10" name="object 10">
            <a:extLst>
              <a:ext uri="{FF2B5EF4-FFF2-40B4-BE49-F238E27FC236}">
                <a16:creationId xmlns:a16="http://schemas.microsoft.com/office/drawing/2014/main" id="{427F42BE-76A9-4B31-A391-6132D951C8F3}"/>
              </a:ext>
            </a:extLst>
          </p:cNvPr>
          <p:cNvSpPr txBox="1"/>
          <p:nvPr/>
        </p:nvSpPr>
        <p:spPr>
          <a:xfrm>
            <a:off x="8361165" y="2121905"/>
            <a:ext cx="628650" cy="208279"/>
          </a:xfrm>
          <a:prstGeom prst="rect">
            <a:avLst/>
          </a:prstGeom>
        </p:spPr>
        <p:txBody>
          <a:bodyPr vert="horz" wrap="square" lIns="0" tIns="12700" rIns="0" bIns="0" rtlCol="0">
            <a:spAutoFit/>
          </a:bodyPr>
          <a:lstStyle/>
          <a:p>
            <a:pPr marL="12700">
              <a:lnSpc>
                <a:spcPct val="100000"/>
              </a:lnSpc>
              <a:spcBef>
                <a:spcPts val="100"/>
              </a:spcBef>
            </a:pPr>
            <a:r>
              <a:rPr sz="1200" spc="35" dirty="0">
                <a:solidFill>
                  <a:srgbClr val="626469"/>
                </a:solidFill>
                <a:latin typeface="Arial"/>
                <a:cs typeface="Arial"/>
              </a:rPr>
              <a:t>A</a:t>
            </a:r>
            <a:r>
              <a:rPr sz="1200" spc="-5" dirty="0">
                <a:solidFill>
                  <a:srgbClr val="626469"/>
                </a:solidFill>
                <a:latin typeface="Arial"/>
                <a:cs typeface="Arial"/>
              </a:rPr>
              <a:t>r</a:t>
            </a:r>
            <a:r>
              <a:rPr sz="1200" spc="25" dirty="0">
                <a:solidFill>
                  <a:srgbClr val="626469"/>
                </a:solidFill>
                <a:latin typeface="Arial"/>
                <a:cs typeface="Arial"/>
              </a:rPr>
              <a:t>r</a:t>
            </a:r>
            <a:r>
              <a:rPr sz="1200" spc="-55" dirty="0">
                <a:solidFill>
                  <a:srgbClr val="626469"/>
                </a:solidFill>
                <a:latin typeface="Arial"/>
                <a:cs typeface="Arial"/>
              </a:rPr>
              <a:t>anque</a:t>
            </a:r>
            <a:endParaRPr sz="1200">
              <a:latin typeface="Arial"/>
              <a:cs typeface="Arial"/>
            </a:endParaRPr>
          </a:p>
        </p:txBody>
      </p:sp>
      <p:sp>
        <p:nvSpPr>
          <p:cNvPr id="11" name="object 11">
            <a:extLst>
              <a:ext uri="{FF2B5EF4-FFF2-40B4-BE49-F238E27FC236}">
                <a16:creationId xmlns:a16="http://schemas.microsoft.com/office/drawing/2014/main" id="{976AAB1C-C5D0-4BFC-BB62-1BE29D366777}"/>
              </a:ext>
            </a:extLst>
          </p:cNvPr>
          <p:cNvSpPr txBox="1"/>
          <p:nvPr/>
        </p:nvSpPr>
        <p:spPr>
          <a:xfrm>
            <a:off x="1499203" y="3821317"/>
            <a:ext cx="954405" cy="391160"/>
          </a:xfrm>
          <a:prstGeom prst="rect">
            <a:avLst/>
          </a:prstGeom>
        </p:spPr>
        <p:txBody>
          <a:bodyPr vert="horz" wrap="square" lIns="0" tIns="12700" rIns="0" bIns="0" rtlCol="0">
            <a:spAutoFit/>
          </a:bodyPr>
          <a:lstStyle/>
          <a:p>
            <a:pPr marL="203835" marR="5080" indent="-191770">
              <a:lnSpc>
                <a:spcPct val="100000"/>
              </a:lnSpc>
              <a:spcBef>
                <a:spcPts val="100"/>
              </a:spcBef>
            </a:pPr>
            <a:r>
              <a:rPr sz="1200" spc="-45" dirty="0">
                <a:solidFill>
                  <a:srgbClr val="626469"/>
                </a:solidFill>
                <a:latin typeface="Arial"/>
                <a:cs typeface="Arial"/>
              </a:rPr>
              <a:t>Generación</a:t>
            </a:r>
            <a:r>
              <a:rPr sz="1200" spc="-80" dirty="0">
                <a:solidFill>
                  <a:srgbClr val="626469"/>
                </a:solidFill>
                <a:latin typeface="Arial"/>
                <a:cs typeface="Arial"/>
              </a:rPr>
              <a:t> </a:t>
            </a:r>
            <a:r>
              <a:rPr sz="1200" spc="-65" dirty="0">
                <a:solidFill>
                  <a:srgbClr val="626469"/>
                </a:solidFill>
                <a:latin typeface="Arial"/>
                <a:cs typeface="Arial"/>
              </a:rPr>
              <a:t>de  </a:t>
            </a:r>
            <a:r>
              <a:rPr sz="1200" spc="-5" dirty="0">
                <a:solidFill>
                  <a:srgbClr val="626469"/>
                </a:solidFill>
                <a:latin typeface="Arial"/>
                <a:cs typeface="Arial"/>
              </a:rPr>
              <a:t>solicitud</a:t>
            </a:r>
            <a:endParaRPr sz="1200">
              <a:latin typeface="Arial"/>
              <a:cs typeface="Arial"/>
            </a:endParaRPr>
          </a:p>
        </p:txBody>
      </p:sp>
      <p:sp>
        <p:nvSpPr>
          <p:cNvPr id="12" name="object 12">
            <a:extLst>
              <a:ext uri="{FF2B5EF4-FFF2-40B4-BE49-F238E27FC236}">
                <a16:creationId xmlns:a16="http://schemas.microsoft.com/office/drawing/2014/main" id="{B676DCF3-65F0-4D28-90A1-0D45034C8D8D}"/>
              </a:ext>
            </a:extLst>
          </p:cNvPr>
          <p:cNvSpPr txBox="1"/>
          <p:nvPr/>
        </p:nvSpPr>
        <p:spPr>
          <a:xfrm>
            <a:off x="4339939" y="3912758"/>
            <a:ext cx="64960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626469"/>
                </a:solidFill>
                <a:latin typeface="Arial"/>
                <a:cs typeface="Arial"/>
              </a:rPr>
              <a:t>Licitación</a:t>
            </a:r>
            <a:endParaRPr sz="1200">
              <a:latin typeface="Arial"/>
              <a:cs typeface="Arial"/>
            </a:endParaRPr>
          </a:p>
        </p:txBody>
      </p:sp>
      <p:sp>
        <p:nvSpPr>
          <p:cNvPr id="13" name="object 13">
            <a:extLst>
              <a:ext uri="{FF2B5EF4-FFF2-40B4-BE49-F238E27FC236}">
                <a16:creationId xmlns:a16="http://schemas.microsoft.com/office/drawing/2014/main" id="{15FCF287-D2CF-4B72-83B3-D899327A892E}"/>
              </a:ext>
            </a:extLst>
          </p:cNvPr>
          <p:cNvSpPr txBox="1"/>
          <p:nvPr/>
        </p:nvSpPr>
        <p:spPr>
          <a:xfrm>
            <a:off x="6858349" y="3821317"/>
            <a:ext cx="954405" cy="391160"/>
          </a:xfrm>
          <a:prstGeom prst="rect">
            <a:avLst/>
          </a:prstGeom>
        </p:spPr>
        <p:txBody>
          <a:bodyPr vert="horz" wrap="square" lIns="0" tIns="12700" rIns="0" bIns="0" rtlCol="0">
            <a:spAutoFit/>
          </a:bodyPr>
          <a:lstStyle/>
          <a:p>
            <a:pPr marL="174625" marR="5080" indent="-162560">
              <a:lnSpc>
                <a:spcPct val="100000"/>
              </a:lnSpc>
              <a:spcBef>
                <a:spcPts val="100"/>
              </a:spcBef>
            </a:pPr>
            <a:r>
              <a:rPr sz="1200" spc="-45" dirty="0">
                <a:solidFill>
                  <a:srgbClr val="626469"/>
                </a:solidFill>
                <a:latin typeface="Arial"/>
                <a:cs typeface="Arial"/>
              </a:rPr>
              <a:t>Generación</a:t>
            </a:r>
            <a:r>
              <a:rPr sz="1200" spc="-80" dirty="0">
                <a:solidFill>
                  <a:srgbClr val="626469"/>
                </a:solidFill>
                <a:latin typeface="Arial"/>
                <a:cs typeface="Arial"/>
              </a:rPr>
              <a:t> </a:t>
            </a:r>
            <a:r>
              <a:rPr sz="1200" spc="-65" dirty="0">
                <a:solidFill>
                  <a:srgbClr val="626469"/>
                </a:solidFill>
                <a:latin typeface="Arial"/>
                <a:cs typeface="Arial"/>
              </a:rPr>
              <a:t>de  </a:t>
            </a:r>
            <a:r>
              <a:rPr sz="1200" spc="-20" dirty="0">
                <a:solidFill>
                  <a:srgbClr val="626469"/>
                </a:solidFill>
                <a:latin typeface="Arial"/>
                <a:cs typeface="Arial"/>
              </a:rPr>
              <a:t>contratos</a:t>
            </a:r>
            <a:endParaRPr sz="1200">
              <a:latin typeface="Arial"/>
              <a:cs typeface="Arial"/>
            </a:endParaRPr>
          </a:p>
        </p:txBody>
      </p:sp>
      <p:sp>
        <p:nvSpPr>
          <p:cNvPr id="14" name="object 14">
            <a:extLst>
              <a:ext uri="{FF2B5EF4-FFF2-40B4-BE49-F238E27FC236}">
                <a16:creationId xmlns:a16="http://schemas.microsoft.com/office/drawing/2014/main" id="{7CA86F07-1CE5-4DBA-A630-39E54A8BF371}"/>
              </a:ext>
            </a:extLst>
          </p:cNvPr>
          <p:cNvSpPr/>
          <p:nvPr/>
        </p:nvSpPr>
        <p:spPr>
          <a:xfrm>
            <a:off x="-30373" y="3110673"/>
            <a:ext cx="9372600" cy="0"/>
          </a:xfrm>
          <a:custGeom>
            <a:avLst/>
            <a:gdLst/>
            <a:ahLst/>
            <a:cxnLst/>
            <a:rect l="l" t="t" r="r" b="b"/>
            <a:pathLst>
              <a:path w="9372600">
                <a:moveTo>
                  <a:pt x="0" y="0"/>
                </a:moveTo>
                <a:lnTo>
                  <a:pt x="9372600" y="0"/>
                </a:lnTo>
              </a:path>
            </a:pathLst>
          </a:custGeom>
          <a:ln w="12700">
            <a:solidFill>
              <a:srgbClr val="7F8185"/>
            </a:solidFill>
          </a:ln>
        </p:spPr>
        <p:txBody>
          <a:bodyPr wrap="square" lIns="0" tIns="0" rIns="0" bIns="0" rtlCol="0"/>
          <a:lstStyle/>
          <a:p>
            <a:endParaRPr/>
          </a:p>
        </p:txBody>
      </p:sp>
      <p:sp>
        <p:nvSpPr>
          <p:cNvPr id="15" name="object 15">
            <a:extLst>
              <a:ext uri="{FF2B5EF4-FFF2-40B4-BE49-F238E27FC236}">
                <a16:creationId xmlns:a16="http://schemas.microsoft.com/office/drawing/2014/main" id="{CDB8D4A1-1A24-4B44-AE84-377FB3E23ABF}"/>
              </a:ext>
            </a:extLst>
          </p:cNvPr>
          <p:cNvSpPr/>
          <p:nvPr/>
        </p:nvSpPr>
        <p:spPr>
          <a:xfrm>
            <a:off x="547783" y="3024999"/>
            <a:ext cx="177596" cy="177596"/>
          </a:xfrm>
          <a:prstGeom prst="rect">
            <a:avLst/>
          </a:prstGeom>
          <a:blipFill>
            <a:blip r:embed="rId2" cstate="print"/>
            <a:stretch>
              <a:fillRect/>
            </a:stretch>
          </a:blipFill>
        </p:spPr>
        <p:txBody>
          <a:bodyPr wrap="square" lIns="0" tIns="0" rIns="0" bIns="0" rtlCol="0"/>
          <a:lstStyle/>
          <a:p>
            <a:endParaRPr/>
          </a:p>
        </p:txBody>
      </p:sp>
      <p:sp>
        <p:nvSpPr>
          <p:cNvPr id="16" name="object 16">
            <a:extLst>
              <a:ext uri="{FF2B5EF4-FFF2-40B4-BE49-F238E27FC236}">
                <a16:creationId xmlns:a16="http://schemas.microsoft.com/office/drawing/2014/main" id="{5BB935CB-26B9-4596-9A41-FDA5D0D5F6D3}"/>
              </a:ext>
            </a:extLst>
          </p:cNvPr>
          <p:cNvSpPr/>
          <p:nvPr/>
        </p:nvSpPr>
        <p:spPr>
          <a:xfrm>
            <a:off x="1887566" y="3024999"/>
            <a:ext cx="177596" cy="177596"/>
          </a:xfrm>
          <a:prstGeom prst="rect">
            <a:avLst/>
          </a:prstGeom>
          <a:blipFill>
            <a:blip r:embed="rId3" cstate="print"/>
            <a:stretch>
              <a:fillRect/>
            </a:stretch>
          </a:blipFill>
        </p:spPr>
        <p:txBody>
          <a:bodyPr wrap="square" lIns="0" tIns="0" rIns="0" bIns="0" rtlCol="0"/>
          <a:lstStyle/>
          <a:p>
            <a:endParaRPr/>
          </a:p>
        </p:txBody>
      </p:sp>
      <p:sp>
        <p:nvSpPr>
          <p:cNvPr id="17" name="object 17">
            <a:extLst>
              <a:ext uri="{FF2B5EF4-FFF2-40B4-BE49-F238E27FC236}">
                <a16:creationId xmlns:a16="http://schemas.microsoft.com/office/drawing/2014/main" id="{4A52835B-2C7A-41B6-9638-7AFFB0517548}"/>
              </a:ext>
            </a:extLst>
          </p:cNvPr>
          <p:cNvSpPr/>
          <p:nvPr/>
        </p:nvSpPr>
        <p:spPr>
          <a:xfrm>
            <a:off x="3227350" y="3024999"/>
            <a:ext cx="177596" cy="177596"/>
          </a:xfrm>
          <a:prstGeom prst="rect">
            <a:avLst/>
          </a:prstGeom>
          <a:blipFill>
            <a:blip r:embed="rId2" cstate="print"/>
            <a:stretch>
              <a:fillRect/>
            </a:stretch>
          </a:blipFill>
        </p:spPr>
        <p:txBody>
          <a:bodyPr wrap="square" lIns="0" tIns="0" rIns="0" bIns="0" rtlCol="0"/>
          <a:lstStyle/>
          <a:p>
            <a:endParaRPr/>
          </a:p>
        </p:txBody>
      </p:sp>
      <p:sp>
        <p:nvSpPr>
          <p:cNvPr id="18" name="object 18">
            <a:extLst>
              <a:ext uri="{FF2B5EF4-FFF2-40B4-BE49-F238E27FC236}">
                <a16:creationId xmlns:a16="http://schemas.microsoft.com/office/drawing/2014/main" id="{0054456E-4282-4142-AE0D-5E93C6F547FA}"/>
              </a:ext>
            </a:extLst>
          </p:cNvPr>
          <p:cNvSpPr/>
          <p:nvPr/>
        </p:nvSpPr>
        <p:spPr>
          <a:xfrm>
            <a:off x="4567133" y="3024999"/>
            <a:ext cx="177596" cy="177596"/>
          </a:xfrm>
          <a:prstGeom prst="rect">
            <a:avLst/>
          </a:prstGeom>
          <a:blipFill>
            <a:blip r:embed="rId2" cstate="print"/>
            <a:stretch>
              <a:fillRect/>
            </a:stretch>
          </a:blipFill>
        </p:spPr>
        <p:txBody>
          <a:bodyPr wrap="square" lIns="0" tIns="0" rIns="0" bIns="0" rtlCol="0"/>
          <a:lstStyle/>
          <a:p>
            <a:endParaRPr/>
          </a:p>
        </p:txBody>
      </p:sp>
      <p:sp>
        <p:nvSpPr>
          <p:cNvPr id="19" name="object 19">
            <a:extLst>
              <a:ext uri="{FF2B5EF4-FFF2-40B4-BE49-F238E27FC236}">
                <a16:creationId xmlns:a16="http://schemas.microsoft.com/office/drawing/2014/main" id="{2C994851-D90B-4A16-87A0-DD05222C9119}"/>
              </a:ext>
            </a:extLst>
          </p:cNvPr>
          <p:cNvSpPr/>
          <p:nvPr/>
        </p:nvSpPr>
        <p:spPr>
          <a:xfrm>
            <a:off x="5906917" y="3024999"/>
            <a:ext cx="177596" cy="177596"/>
          </a:xfrm>
          <a:prstGeom prst="rect">
            <a:avLst/>
          </a:prstGeom>
          <a:blipFill>
            <a:blip r:embed="rId3" cstate="print"/>
            <a:stretch>
              <a:fillRect/>
            </a:stretch>
          </a:blipFill>
        </p:spPr>
        <p:txBody>
          <a:bodyPr wrap="square" lIns="0" tIns="0" rIns="0" bIns="0" rtlCol="0"/>
          <a:lstStyle/>
          <a:p>
            <a:endParaRPr/>
          </a:p>
        </p:txBody>
      </p:sp>
      <p:sp>
        <p:nvSpPr>
          <p:cNvPr id="20" name="object 20">
            <a:extLst>
              <a:ext uri="{FF2B5EF4-FFF2-40B4-BE49-F238E27FC236}">
                <a16:creationId xmlns:a16="http://schemas.microsoft.com/office/drawing/2014/main" id="{F022D9A7-2A51-4855-BD0F-E40E1A89AED0}"/>
              </a:ext>
            </a:extLst>
          </p:cNvPr>
          <p:cNvSpPr/>
          <p:nvPr/>
        </p:nvSpPr>
        <p:spPr>
          <a:xfrm>
            <a:off x="7246700" y="3024999"/>
            <a:ext cx="177596" cy="177596"/>
          </a:xfrm>
          <a:prstGeom prst="rect">
            <a:avLst/>
          </a:prstGeom>
          <a:blipFill>
            <a:blip r:embed="rId2" cstate="print"/>
            <a:stretch>
              <a:fillRect/>
            </a:stretch>
          </a:blipFill>
        </p:spPr>
        <p:txBody>
          <a:bodyPr wrap="square" lIns="0" tIns="0" rIns="0" bIns="0" rtlCol="0"/>
          <a:lstStyle/>
          <a:p>
            <a:endParaRPr/>
          </a:p>
        </p:txBody>
      </p:sp>
      <p:sp>
        <p:nvSpPr>
          <p:cNvPr id="21" name="object 21">
            <a:extLst>
              <a:ext uri="{FF2B5EF4-FFF2-40B4-BE49-F238E27FC236}">
                <a16:creationId xmlns:a16="http://schemas.microsoft.com/office/drawing/2014/main" id="{1AD0EC94-0143-43D2-87ED-3F09327BD1A2}"/>
              </a:ext>
            </a:extLst>
          </p:cNvPr>
          <p:cNvSpPr/>
          <p:nvPr/>
        </p:nvSpPr>
        <p:spPr>
          <a:xfrm>
            <a:off x="8586483" y="3024999"/>
            <a:ext cx="177596" cy="177596"/>
          </a:xfrm>
          <a:prstGeom prst="rect">
            <a:avLst/>
          </a:prstGeom>
          <a:blipFill>
            <a:blip r:embed="rId2" cstate="print"/>
            <a:stretch>
              <a:fillRect/>
            </a:stretch>
          </a:blipFill>
        </p:spPr>
        <p:txBody>
          <a:bodyPr wrap="square" lIns="0" tIns="0" rIns="0" bIns="0" rtlCol="0"/>
          <a:lstStyle/>
          <a:p>
            <a:endParaRPr/>
          </a:p>
        </p:txBody>
      </p:sp>
      <p:sp>
        <p:nvSpPr>
          <p:cNvPr id="22" name="object 22">
            <a:extLst>
              <a:ext uri="{FF2B5EF4-FFF2-40B4-BE49-F238E27FC236}">
                <a16:creationId xmlns:a16="http://schemas.microsoft.com/office/drawing/2014/main" id="{613B1037-7B24-4067-84CB-5C9513CBC19E}"/>
              </a:ext>
            </a:extLst>
          </p:cNvPr>
          <p:cNvSpPr/>
          <p:nvPr/>
        </p:nvSpPr>
        <p:spPr>
          <a:xfrm>
            <a:off x="5849607" y="3885724"/>
            <a:ext cx="292735" cy="292735"/>
          </a:xfrm>
          <a:custGeom>
            <a:avLst/>
            <a:gdLst/>
            <a:ahLst/>
            <a:cxnLst/>
            <a:rect l="l" t="t" r="r" b="b"/>
            <a:pathLst>
              <a:path w="292734" h="292735">
                <a:moveTo>
                  <a:pt x="36525" y="219163"/>
                </a:moveTo>
                <a:lnTo>
                  <a:pt x="22309" y="222034"/>
                </a:lnTo>
                <a:lnTo>
                  <a:pt x="10699" y="229863"/>
                </a:lnTo>
                <a:lnTo>
                  <a:pt x="2870" y="241473"/>
                </a:lnTo>
                <a:lnTo>
                  <a:pt x="0" y="255689"/>
                </a:lnTo>
                <a:lnTo>
                  <a:pt x="2870" y="269909"/>
                </a:lnTo>
                <a:lnTo>
                  <a:pt x="10699" y="281519"/>
                </a:lnTo>
                <a:lnTo>
                  <a:pt x="22309" y="289345"/>
                </a:lnTo>
                <a:lnTo>
                  <a:pt x="36525" y="292214"/>
                </a:lnTo>
                <a:lnTo>
                  <a:pt x="50745" y="289345"/>
                </a:lnTo>
                <a:lnTo>
                  <a:pt x="62355" y="281519"/>
                </a:lnTo>
                <a:lnTo>
                  <a:pt x="70181" y="269909"/>
                </a:lnTo>
                <a:lnTo>
                  <a:pt x="73050" y="255689"/>
                </a:lnTo>
                <a:lnTo>
                  <a:pt x="70181" y="241473"/>
                </a:lnTo>
                <a:lnTo>
                  <a:pt x="62355" y="229863"/>
                </a:lnTo>
                <a:lnTo>
                  <a:pt x="50745" y="222034"/>
                </a:lnTo>
                <a:lnTo>
                  <a:pt x="36525" y="219163"/>
                </a:lnTo>
                <a:close/>
              </a:path>
              <a:path w="292734" h="292735">
                <a:moveTo>
                  <a:pt x="36525" y="109588"/>
                </a:moveTo>
                <a:lnTo>
                  <a:pt x="22309" y="112457"/>
                </a:lnTo>
                <a:lnTo>
                  <a:pt x="10699" y="120283"/>
                </a:lnTo>
                <a:lnTo>
                  <a:pt x="2870" y="131892"/>
                </a:lnTo>
                <a:lnTo>
                  <a:pt x="0" y="146113"/>
                </a:lnTo>
                <a:lnTo>
                  <a:pt x="2870" y="160328"/>
                </a:lnTo>
                <a:lnTo>
                  <a:pt x="10699" y="171938"/>
                </a:lnTo>
                <a:lnTo>
                  <a:pt x="22309" y="179767"/>
                </a:lnTo>
                <a:lnTo>
                  <a:pt x="36525" y="182638"/>
                </a:lnTo>
                <a:lnTo>
                  <a:pt x="50745" y="179767"/>
                </a:lnTo>
                <a:lnTo>
                  <a:pt x="62355" y="171938"/>
                </a:lnTo>
                <a:lnTo>
                  <a:pt x="70181" y="160328"/>
                </a:lnTo>
                <a:lnTo>
                  <a:pt x="73050" y="146113"/>
                </a:lnTo>
                <a:lnTo>
                  <a:pt x="70181" y="131892"/>
                </a:lnTo>
                <a:lnTo>
                  <a:pt x="62355" y="120283"/>
                </a:lnTo>
                <a:lnTo>
                  <a:pt x="50745" y="112457"/>
                </a:lnTo>
                <a:lnTo>
                  <a:pt x="36525" y="109588"/>
                </a:lnTo>
                <a:close/>
              </a:path>
              <a:path w="292734" h="292735">
                <a:moveTo>
                  <a:pt x="36525" y="0"/>
                </a:moveTo>
                <a:lnTo>
                  <a:pt x="22309" y="2870"/>
                </a:lnTo>
                <a:lnTo>
                  <a:pt x="10699" y="10699"/>
                </a:lnTo>
                <a:lnTo>
                  <a:pt x="2870" y="22309"/>
                </a:lnTo>
                <a:lnTo>
                  <a:pt x="0" y="36525"/>
                </a:lnTo>
                <a:lnTo>
                  <a:pt x="2870" y="50745"/>
                </a:lnTo>
                <a:lnTo>
                  <a:pt x="10699" y="62355"/>
                </a:lnTo>
                <a:lnTo>
                  <a:pt x="22309" y="70181"/>
                </a:lnTo>
                <a:lnTo>
                  <a:pt x="36525" y="73050"/>
                </a:lnTo>
                <a:lnTo>
                  <a:pt x="50745" y="70181"/>
                </a:lnTo>
                <a:lnTo>
                  <a:pt x="62355" y="62355"/>
                </a:lnTo>
                <a:lnTo>
                  <a:pt x="70181" y="50745"/>
                </a:lnTo>
                <a:lnTo>
                  <a:pt x="73050" y="36525"/>
                </a:lnTo>
                <a:lnTo>
                  <a:pt x="70181" y="22309"/>
                </a:lnTo>
                <a:lnTo>
                  <a:pt x="62355" y="10699"/>
                </a:lnTo>
                <a:lnTo>
                  <a:pt x="50745" y="2870"/>
                </a:lnTo>
                <a:lnTo>
                  <a:pt x="36525" y="0"/>
                </a:lnTo>
                <a:close/>
              </a:path>
              <a:path w="292734" h="292735">
                <a:moveTo>
                  <a:pt x="273951" y="234594"/>
                </a:moveTo>
                <a:lnTo>
                  <a:pt x="132676" y="234594"/>
                </a:lnTo>
                <a:lnTo>
                  <a:pt x="125569" y="236029"/>
                </a:lnTo>
                <a:lnTo>
                  <a:pt x="119764" y="239944"/>
                </a:lnTo>
                <a:lnTo>
                  <a:pt x="115849" y="245749"/>
                </a:lnTo>
                <a:lnTo>
                  <a:pt x="114414" y="252857"/>
                </a:lnTo>
                <a:lnTo>
                  <a:pt x="114414" y="254431"/>
                </a:lnTo>
                <a:lnTo>
                  <a:pt x="115849" y="261539"/>
                </a:lnTo>
                <a:lnTo>
                  <a:pt x="119764" y="267344"/>
                </a:lnTo>
                <a:lnTo>
                  <a:pt x="125569" y="271258"/>
                </a:lnTo>
                <a:lnTo>
                  <a:pt x="132676" y="272694"/>
                </a:lnTo>
                <a:lnTo>
                  <a:pt x="273951" y="272694"/>
                </a:lnTo>
                <a:lnTo>
                  <a:pt x="281064" y="271258"/>
                </a:lnTo>
                <a:lnTo>
                  <a:pt x="286869" y="267344"/>
                </a:lnTo>
                <a:lnTo>
                  <a:pt x="290780" y="261539"/>
                </a:lnTo>
                <a:lnTo>
                  <a:pt x="292214" y="254431"/>
                </a:lnTo>
                <a:lnTo>
                  <a:pt x="292214" y="252857"/>
                </a:lnTo>
                <a:lnTo>
                  <a:pt x="290780" y="245749"/>
                </a:lnTo>
                <a:lnTo>
                  <a:pt x="286869" y="239944"/>
                </a:lnTo>
                <a:lnTo>
                  <a:pt x="281064" y="236029"/>
                </a:lnTo>
                <a:lnTo>
                  <a:pt x="273951" y="234594"/>
                </a:lnTo>
                <a:close/>
              </a:path>
              <a:path w="292734" h="292735">
                <a:moveTo>
                  <a:pt x="273951" y="120294"/>
                </a:moveTo>
                <a:lnTo>
                  <a:pt x="132676" y="120294"/>
                </a:lnTo>
                <a:lnTo>
                  <a:pt x="125569" y="121729"/>
                </a:lnTo>
                <a:lnTo>
                  <a:pt x="119764" y="125644"/>
                </a:lnTo>
                <a:lnTo>
                  <a:pt x="115849" y="131449"/>
                </a:lnTo>
                <a:lnTo>
                  <a:pt x="114414" y="138557"/>
                </a:lnTo>
                <a:lnTo>
                  <a:pt x="114414" y="140131"/>
                </a:lnTo>
                <a:lnTo>
                  <a:pt x="115849" y="147239"/>
                </a:lnTo>
                <a:lnTo>
                  <a:pt x="119764" y="153044"/>
                </a:lnTo>
                <a:lnTo>
                  <a:pt x="125569" y="156958"/>
                </a:lnTo>
                <a:lnTo>
                  <a:pt x="132676" y="158394"/>
                </a:lnTo>
                <a:lnTo>
                  <a:pt x="273951" y="158394"/>
                </a:lnTo>
                <a:lnTo>
                  <a:pt x="281064" y="156958"/>
                </a:lnTo>
                <a:lnTo>
                  <a:pt x="286869" y="153044"/>
                </a:lnTo>
                <a:lnTo>
                  <a:pt x="290780" y="147239"/>
                </a:lnTo>
                <a:lnTo>
                  <a:pt x="292214" y="140131"/>
                </a:lnTo>
                <a:lnTo>
                  <a:pt x="292214" y="138557"/>
                </a:lnTo>
                <a:lnTo>
                  <a:pt x="290780" y="131449"/>
                </a:lnTo>
                <a:lnTo>
                  <a:pt x="286869" y="125644"/>
                </a:lnTo>
                <a:lnTo>
                  <a:pt x="281064" y="121729"/>
                </a:lnTo>
                <a:lnTo>
                  <a:pt x="273951" y="120294"/>
                </a:lnTo>
                <a:close/>
              </a:path>
              <a:path w="292734" h="292735">
                <a:moveTo>
                  <a:pt x="273951" y="5994"/>
                </a:moveTo>
                <a:lnTo>
                  <a:pt x="132676" y="5994"/>
                </a:lnTo>
                <a:lnTo>
                  <a:pt x="125569" y="7429"/>
                </a:lnTo>
                <a:lnTo>
                  <a:pt x="119764" y="11344"/>
                </a:lnTo>
                <a:lnTo>
                  <a:pt x="115849" y="17149"/>
                </a:lnTo>
                <a:lnTo>
                  <a:pt x="114414" y="24257"/>
                </a:lnTo>
                <a:lnTo>
                  <a:pt x="114414" y="25831"/>
                </a:lnTo>
                <a:lnTo>
                  <a:pt x="115849" y="32939"/>
                </a:lnTo>
                <a:lnTo>
                  <a:pt x="119764" y="38744"/>
                </a:lnTo>
                <a:lnTo>
                  <a:pt x="125569" y="42658"/>
                </a:lnTo>
                <a:lnTo>
                  <a:pt x="132676" y="44094"/>
                </a:lnTo>
                <a:lnTo>
                  <a:pt x="273951" y="44094"/>
                </a:lnTo>
                <a:lnTo>
                  <a:pt x="281064" y="42658"/>
                </a:lnTo>
                <a:lnTo>
                  <a:pt x="286869" y="38744"/>
                </a:lnTo>
                <a:lnTo>
                  <a:pt x="290780" y="32939"/>
                </a:lnTo>
                <a:lnTo>
                  <a:pt x="292214" y="25831"/>
                </a:lnTo>
                <a:lnTo>
                  <a:pt x="292214" y="24257"/>
                </a:lnTo>
                <a:lnTo>
                  <a:pt x="290780" y="17149"/>
                </a:lnTo>
                <a:lnTo>
                  <a:pt x="286869" y="11344"/>
                </a:lnTo>
                <a:lnTo>
                  <a:pt x="281064" y="7429"/>
                </a:lnTo>
                <a:lnTo>
                  <a:pt x="273951" y="5994"/>
                </a:lnTo>
                <a:close/>
              </a:path>
            </a:pathLst>
          </a:custGeom>
          <a:solidFill>
            <a:srgbClr val="7F8185"/>
          </a:solidFill>
        </p:spPr>
        <p:txBody>
          <a:bodyPr wrap="square" lIns="0" tIns="0" rIns="0" bIns="0" rtlCol="0"/>
          <a:lstStyle/>
          <a:p>
            <a:endParaRPr/>
          </a:p>
        </p:txBody>
      </p:sp>
      <p:sp>
        <p:nvSpPr>
          <p:cNvPr id="23" name="object 23">
            <a:extLst>
              <a:ext uri="{FF2B5EF4-FFF2-40B4-BE49-F238E27FC236}">
                <a16:creationId xmlns:a16="http://schemas.microsoft.com/office/drawing/2014/main" id="{7A958962-0402-4385-832C-3D02315FC444}"/>
              </a:ext>
            </a:extLst>
          </p:cNvPr>
          <p:cNvSpPr/>
          <p:nvPr/>
        </p:nvSpPr>
        <p:spPr>
          <a:xfrm>
            <a:off x="583904" y="2659821"/>
            <a:ext cx="105410" cy="91440"/>
          </a:xfrm>
          <a:custGeom>
            <a:avLst/>
            <a:gdLst/>
            <a:ahLst/>
            <a:cxnLst/>
            <a:rect l="l" t="t" r="r" b="b"/>
            <a:pathLst>
              <a:path w="105410" h="91439">
                <a:moveTo>
                  <a:pt x="105359" y="0"/>
                </a:moveTo>
                <a:lnTo>
                  <a:pt x="0" y="0"/>
                </a:lnTo>
                <a:lnTo>
                  <a:pt x="52679" y="91236"/>
                </a:lnTo>
                <a:lnTo>
                  <a:pt x="105359" y="0"/>
                </a:lnTo>
                <a:close/>
              </a:path>
            </a:pathLst>
          </a:custGeom>
          <a:solidFill>
            <a:srgbClr val="626469"/>
          </a:solidFill>
        </p:spPr>
        <p:txBody>
          <a:bodyPr wrap="square" lIns="0" tIns="0" rIns="0" bIns="0" rtlCol="0"/>
          <a:lstStyle/>
          <a:p>
            <a:endParaRPr/>
          </a:p>
        </p:txBody>
      </p:sp>
      <p:sp>
        <p:nvSpPr>
          <p:cNvPr id="24" name="object 24">
            <a:extLst>
              <a:ext uri="{FF2B5EF4-FFF2-40B4-BE49-F238E27FC236}">
                <a16:creationId xmlns:a16="http://schemas.microsoft.com/office/drawing/2014/main" id="{DBA8A2C4-E1CE-4CD2-8FEC-A40E7F18D87F}"/>
              </a:ext>
            </a:extLst>
          </p:cNvPr>
          <p:cNvSpPr/>
          <p:nvPr/>
        </p:nvSpPr>
        <p:spPr>
          <a:xfrm>
            <a:off x="3272054" y="2659821"/>
            <a:ext cx="105410" cy="91440"/>
          </a:xfrm>
          <a:custGeom>
            <a:avLst/>
            <a:gdLst/>
            <a:ahLst/>
            <a:cxnLst/>
            <a:rect l="l" t="t" r="r" b="b"/>
            <a:pathLst>
              <a:path w="105409" h="91439">
                <a:moveTo>
                  <a:pt x="105359" y="0"/>
                </a:moveTo>
                <a:lnTo>
                  <a:pt x="0" y="0"/>
                </a:lnTo>
                <a:lnTo>
                  <a:pt x="52679" y="91236"/>
                </a:lnTo>
                <a:lnTo>
                  <a:pt x="105359" y="0"/>
                </a:lnTo>
                <a:close/>
              </a:path>
            </a:pathLst>
          </a:custGeom>
          <a:solidFill>
            <a:srgbClr val="626469"/>
          </a:solidFill>
        </p:spPr>
        <p:txBody>
          <a:bodyPr wrap="square" lIns="0" tIns="0" rIns="0" bIns="0" rtlCol="0"/>
          <a:lstStyle/>
          <a:p>
            <a:endParaRPr/>
          </a:p>
        </p:txBody>
      </p:sp>
      <p:sp>
        <p:nvSpPr>
          <p:cNvPr id="25" name="object 25">
            <a:extLst>
              <a:ext uri="{FF2B5EF4-FFF2-40B4-BE49-F238E27FC236}">
                <a16:creationId xmlns:a16="http://schemas.microsoft.com/office/drawing/2014/main" id="{B9CADAF6-B057-45F0-AB77-98C2B3E8288E}"/>
              </a:ext>
            </a:extLst>
          </p:cNvPr>
          <p:cNvSpPr/>
          <p:nvPr/>
        </p:nvSpPr>
        <p:spPr>
          <a:xfrm>
            <a:off x="5943037" y="2659821"/>
            <a:ext cx="105410" cy="91440"/>
          </a:xfrm>
          <a:custGeom>
            <a:avLst/>
            <a:gdLst/>
            <a:ahLst/>
            <a:cxnLst/>
            <a:rect l="l" t="t" r="r" b="b"/>
            <a:pathLst>
              <a:path w="105409" h="91439">
                <a:moveTo>
                  <a:pt x="105359" y="0"/>
                </a:moveTo>
                <a:lnTo>
                  <a:pt x="0" y="0"/>
                </a:lnTo>
                <a:lnTo>
                  <a:pt x="52679" y="91236"/>
                </a:lnTo>
                <a:lnTo>
                  <a:pt x="105359" y="0"/>
                </a:lnTo>
                <a:close/>
              </a:path>
            </a:pathLst>
          </a:custGeom>
          <a:solidFill>
            <a:srgbClr val="626469"/>
          </a:solidFill>
        </p:spPr>
        <p:txBody>
          <a:bodyPr wrap="square" lIns="0" tIns="0" rIns="0" bIns="0" rtlCol="0"/>
          <a:lstStyle/>
          <a:p>
            <a:endParaRPr/>
          </a:p>
        </p:txBody>
      </p:sp>
      <p:sp>
        <p:nvSpPr>
          <p:cNvPr id="26" name="object 26">
            <a:extLst>
              <a:ext uri="{FF2B5EF4-FFF2-40B4-BE49-F238E27FC236}">
                <a16:creationId xmlns:a16="http://schemas.microsoft.com/office/drawing/2014/main" id="{AAC84FFE-3D75-4E90-B807-5727E0539B2E}"/>
              </a:ext>
            </a:extLst>
          </p:cNvPr>
          <p:cNvSpPr/>
          <p:nvPr/>
        </p:nvSpPr>
        <p:spPr>
          <a:xfrm>
            <a:off x="8622604" y="2659821"/>
            <a:ext cx="105410" cy="91440"/>
          </a:xfrm>
          <a:custGeom>
            <a:avLst/>
            <a:gdLst/>
            <a:ahLst/>
            <a:cxnLst/>
            <a:rect l="l" t="t" r="r" b="b"/>
            <a:pathLst>
              <a:path w="105409" h="91439">
                <a:moveTo>
                  <a:pt x="105359" y="0"/>
                </a:moveTo>
                <a:lnTo>
                  <a:pt x="0" y="0"/>
                </a:lnTo>
                <a:lnTo>
                  <a:pt x="52679" y="91236"/>
                </a:lnTo>
                <a:lnTo>
                  <a:pt x="105359" y="0"/>
                </a:lnTo>
                <a:close/>
              </a:path>
            </a:pathLst>
          </a:custGeom>
          <a:solidFill>
            <a:srgbClr val="626469"/>
          </a:solidFill>
        </p:spPr>
        <p:txBody>
          <a:bodyPr wrap="square" lIns="0" tIns="0" rIns="0" bIns="0" rtlCol="0"/>
          <a:lstStyle/>
          <a:p>
            <a:endParaRPr/>
          </a:p>
        </p:txBody>
      </p:sp>
      <p:sp>
        <p:nvSpPr>
          <p:cNvPr id="27" name="object 27">
            <a:extLst>
              <a:ext uri="{FF2B5EF4-FFF2-40B4-BE49-F238E27FC236}">
                <a16:creationId xmlns:a16="http://schemas.microsoft.com/office/drawing/2014/main" id="{A806EA5B-65D8-4146-B08A-50FB537B0527}"/>
              </a:ext>
            </a:extLst>
          </p:cNvPr>
          <p:cNvSpPr/>
          <p:nvPr/>
        </p:nvSpPr>
        <p:spPr>
          <a:xfrm>
            <a:off x="7282821" y="3482987"/>
            <a:ext cx="105410" cy="91440"/>
          </a:xfrm>
          <a:custGeom>
            <a:avLst/>
            <a:gdLst/>
            <a:ahLst/>
            <a:cxnLst/>
            <a:rect l="l" t="t" r="r" b="b"/>
            <a:pathLst>
              <a:path w="105409" h="91439">
                <a:moveTo>
                  <a:pt x="52679" y="0"/>
                </a:moveTo>
                <a:lnTo>
                  <a:pt x="0" y="91236"/>
                </a:lnTo>
                <a:lnTo>
                  <a:pt x="105359" y="91236"/>
                </a:lnTo>
                <a:lnTo>
                  <a:pt x="52679" y="0"/>
                </a:lnTo>
                <a:close/>
              </a:path>
            </a:pathLst>
          </a:custGeom>
          <a:solidFill>
            <a:srgbClr val="626469"/>
          </a:solidFill>
        </p:spPr>
        <p:txBody>
          <a:bodyPr wrap="square" lIns="0" tIns="0" rIns="0" bIns="0" rtlCol="0"/>
          <a:lstStyle/>
          <a:p>
            <a:endParaRPr/>
          </a:p>
        </p:txBody>
      </p:sp>
      <p:sp>
        <p:nvSpPr>
          <p:cNvPr id="28" name="object 28">
            <a:extLst>
              <a:ext uri="{FF2B5EF4-FFF2-40B4-BE49-F238E27FC236}">
                <a16:creationId xmlns:a16="http://schemas.microsoft.com/office/drawing/2014/main" id="{EDD2BB97-DDCA-4477-B19C-D4EC68700034}"/>
              </a:ext>
            </a:extLst>
          </p:cNvPr>
          <p:cNvSpPr/>
          <p:nvPr/>
        </p:nvSpPr>
        <p:spPr>
          <a:xfrm>
            <a:off x="4603253" y="3482987"/>
            <a:ext cx="105410" cy="91440"/>
          </a:xfrm>
          <a:custGeom>
            <a:avLst/>
            <a:gdLst/>
            <a:ahLst/>
            <a:cxnLst/>
            <a:rect l="l" t="t" r="r" b="b"/>
            <a:pathLst>
              <a:path w="105409" h="91439">
                <a:moveTo>
                  <a:pt x="52679" y="0"/>
                </a:moveTo>
                <a:lnTo>
                  <a:pt x="0" y="91236"/>
                </a:lnTo>
                <a:lnTo>
                  <a:pt x="105359" y="91236"/>
                </a:lnTo>
                <a:lnTo>
                  <a:pt x="52679" y="0"/>
                </a:lnTo>
                <a:close/>
              </a:path>
            </a:pathLst>
          </a:custGeom>
          <a:solidFill>
            <a:srgbClr val="626469"/>
          </a:solidFill>
        </p:spPr>
        <p:txBody>
          <a:bodyPr wrap="square" lIns="0" tIns="0" rIns="0" bIns="0" rtlCol="0"/>
          <a:lstStyle/>
          <a:p>
            <a:endParaRPr/>
          </a:p>
        </p:txBody>
      </p:sp>
      <p:sp>
        <p:nvSpPr>
          <p:cNvPr id="29" name="object 29">
            <a:extLst>
              <a:ext uri="{FF2B5EF4-FFF2-40B4-BE49-F238E27FC236}">
                <a16:creationId xmlns:a16="http://schemas.microsoft.com/office/drawing/2014/main" id="{2B4BFB19-E50A-41D2-B6CC-D086C62AEB53}"/>
              </a:ext>
            </a:extLst>
          </p:cNvPr>
          <p:cNvSpPr/>
          <p:nvPr/>
        </p:nvSpPr>
        <p:spPr>
          <a:xfrm>
            <a:off x="1923687" y="3482987"/>
            <a:ext cx="105410" cy="91440"/>
          </a:xfrm>
          <a:custGeom>
            <a:avLst/>
            <a:gdLst/>
            <a:ahLst/>
            <a:cxnLst/>
            <a:rect l="l" t="t" r="r" b="b"/>
            <a:pathLst>
              <a:path w="105410" h="91439">
                <a:moveTo>
                  <a:pt x="52679" y="0"/>
                </a:moveTo>
                <a:lnTo>
                  <a:pt x="0" y="91236"/>
                </a:lnTo>
                <a:lnTo>
                  <a:pt x="105359" y="91236"/>
                </a:lnTo>
                <a:lnTo>
                  <a:pt x="52679" y="0"/>
                </a:lnTo>
                <a:close/>
              </a:path>
            </a:pathLst>
          </a:custGeom>
          <a:solidFill>
            <a:srgbClr val="626469"/>
          </a:solidFill>
        </p:spPr>
        <p:txBody>
          <a:bodyPr wrap="square" lIns="0" tIns="0" rIns="0" bIns="0" rtlCol="0"/>
          <a:lstStyle/>
          <a:p>
            <a:endParaRPr/>
          </a:p>
        </p:txBody>
      </p:sp>
      <p:sp>
        <p:nvSpPr>
          <p:cNvPr id="30" name="object 30">
            <a:extLst>
              <a:ext uri="{FF2B5EF4-FFF2-40B4-BE49-F238E27FC236}">
                <a16:creationId xmlns:a16="http://schemas.microsoft.com/office/drawing/2014/main" id="{E284E8F0-3545-4361-A99A-315FE1D153EC}"/>
              </a:ext>
            </a:extLst>
          </p:cNvPr>
          <p:cNvSpPr/>
          <p:nvPr/>
        </p:nvSpPr>
        <p:spPr>
          <a:xfrm>
            <a:off x="7149006" y="2100079"/>
            <a:ext cx="325755" cy="285115"/>
          </a:xfrm>
          <a:custGeom>
            <a:avLst/>
            <a:gdLst/>
            <a:ahLst/>
            <a:cxnLst/>
            <a:rect l="l" t="t" r="r" b="b"/>
            <a:pathLst>
              <a:path w="325754" h="285114">
                <a:moveTo>
                  <a:pt x="169816" y="250429"/>
                </a:moveTo>
                <a:lnTo>
                  <a:pt x="148005" y="250429"/>
                </a:lnTo>
                <a:lnTo>
                  <a:pt x="176301" y="278750"/>
                </a:lnTo>
                <a:lnTo>
                  <a:pt x="184062" y="283717"/>
                </a:lnTo>
                <a:lnTo>
                  <a:pt x="193066" y="285107"/>
                </a:lnTo>
                <a:lnTo>
                  <a:pt x="202217" y="282972"/>
                </a:lnTo>
                <a:lnTo>
                  <a:pt x="210413" y="277366"/>
                </a:lnTo>
                <a:lnTo>
                  <a:pt x="215163" y="272616"/>
                </a:lnTo>
                <a:lnTo>
                  <a:pt x="215939" y="270762"/>
                </a:lnTo>
                <a:lnTo>
                  <a:pt x="190157" y="270762"/>
                </a:lnTo>
                <a:lnTo>
                  <a:pt x="169816" y="250429"/>
                </a:lnTo>
                <a:close/>
              </a:path>
              <a:path w="325754" h="285114">
                <a:moveTo>
                  <a:pt x="185331" y="216851"/>
                </a:moveTo>
                <a:lnTo>
                  <a:pt x="180467" y="216851"/>
                </a:lnTo>
                <a:lnTo>
                  <a:pt x="174447" y="222870"/>
                </a:lnTo>
                <a:lnTo>
                  <a:pt x="174447" y="227773"/>
                </a:lnTo>
                <a:lnTo>
                  <a:pt x="177457" y="230744"/>
                </a:lnTo>
                <a:lnTo>
                  <a:pt x="203822" y="257135"/>
                </a:lnTo>
                <a:lnTo>
                  <a:pt x="203200" y="262774"/>
                </a:lnTo>
                <a:lnTo>
                  <a:pt x="199415" y="266520"/>
                </a:lnTo>
                <a:lnTo>
                  <a:pt x="195783" y="270153"/>
                </a:lnTo>
                <a:lnTo>
                  <a:pt x="190157" y="270762"/>
                </a:lnTo>
                <a:lnTo>
                  <a:pt x="215939" y="270762"/>
                </a:lnTo>
                <a:lnTo>
                  <a:pt x="217716" y="266520"/>
                </a:lnTo>
                <a:lnTo>
                  <a:pt x="218059" y="260501"/>
                </a:lnTo>
                <a:lnTo>
                  <a:pt x="224078" y="260145"/>
                </a:lnTo>
                <a:lnTo>
                  <a:pt x="230174" y="257605"/>
                </a:lnTo>
                <a:lnTo>
                  <a:pt x="239712" y="248067"/>
                </a:lnTo>
                <a:lnTo>
                  <a:pt x="240479" y="246226"/>
                </a:lnTo>
                <a:lnTo>
                  <a:pt x="214731" y="246226"/>
                </a:lnTo>
                <a:lnTo>
                  <a:pt x="185331" y="216851"/>
                </a:lnTo>
                <a:close/>
              </a:path>
              <a:path w="325754" h="285114">
                <a:moveTo>
                  <a:pt x="159690" y="240308"/>
                </a:moveTo>
                <a:lnTo>
                  <a:pt x="109029" y="240308"/>
                </a:lnTo>
                <a:lnTo>
                  <a:pt x="105750" y="245522"/>
                </a:lnTo>
                <a:lnTo>
                  <a:pt x="104911" y="251623"/>
                </a:lnTo>
                <a:lnTo>
                  <a:pt x="106468" y="257867"/>
                </a:lnTo>
                <a:lnTo>
                  <a:pt x="110375" y="263510"/>
                </a:lnTo>
                <a:lnTo>
                  <a:pt x="116019" y="267418"/>
                </a:lnTo>
                <a:lnTo>
                  <a:pt x="122261" y="268976"/>
                </a:lnTo>
                <a:lnTo>
                  <a:pt x="128358" y="268141"/>
                </a:lnTo>
                <a:lnTo>
                  <a:pt x="133565" y="264869"/>
                </a:lnTo>
                <a:lnTo>
                  <a:pt x="148005" y="250429"/>
                </a:lnTo>
                <a:lnTo>
                  <a:pt x="169816" y="250429"/>
                </a:lnTo>
                <a:lnTo>
                  <a:pt x="159690" y="240308"/>
                </a:lnTo>
                <a:close/>
              </a:path>
              <a:path w="325754" h="285114">
                <a:moveTo>
                  <a:pt x="209880" y="192302"/>
                </a:moveTo>
                <a:lnTo>
                  <a:pt x="205016" y="192302"/>
                </a:lnTo>
                <a:lnTo>
                  <a:pt x="198983" y="198321"/>
                </a:lnTo>
                <a:lnTo>
                  <a:pt x="198983" y="203185"/>
                </a:lnTo>
                <a:lnTo>
                  <a:pt x="228358" y="232599"/>
                </a:lnTo>
                <a:lnTo>
                  <a:pt x="227711" y="238187"/>
                </a:lnTo>
                <a:lnTo>
                  <a:pt x="220345" y="245603"/>
                </a:lnTo>
                <a:lnTo>
                  <a:pt x="214731" y="246226"/>
                </a:lnTo>
                <a:lnTo>
                  <a:pt x="240479" y="246226"/>
                </a:lnTo>
                <a:lnTo>
                  <a:pt x="242252" y="241971"/>
                </a:lnTo>
                <a:lnTo>
                  <a:pt x="242633" y="235951"/>
                </a:lnTo>
                <a:lnTo>
                  <a:pt x="248666" y="235609"/>
                </a:lnTo>
                <a:lnTo>
                  <a:pt x="254723" y="233018"/>
                </a:lnTo>
                <a:lnTo>
                  <a:pt x="264299" y="223480"/>
                </a:lnTo>
                <a:lnTo>
                  <a:pt x="265055" y="221677"/>
                </a:lnTo>
                <a:lnTo>
                  <a:pt x="239255" y="221677"/>
                </a:lnTo>
                <a:lnTo>
                  <a:pt x="231218" y="213609"/>
                </a:lnTo>
                <a:lnTo>
                  <a:pt x="209880" y="192302"/>
                </a:lnTo>
                <a:close/>
              </a:path>
              <a:path w="325754" h="285114">
                <a:moveTo>
                  <a:pt x="133151" y="215771"/>
                </a:moveTo>
                <a:lnTo>
                  <a:pt x="84480" y="215771"/>
                </a:lnTo>
                <a:lnTo>
                  <a:pt x="81202" y="220978"/>
                </a:lnTo>
                <a:lnTo>
                  <a:pt x="80367" y="227071"/>
                </a:lnTo>
                <a:lnTo>
                  <a:pt x="81924" y="233302"/>
                </a:lnTo>
                <a:lnTo>
                  <a:pt x="85826" y="238923"/>
                </a:lnTo>
                <a:lnTo>
                  <a:pt x="91471" y="242854"/>
                </a:lnTo>
                <a:lnTo>
                  <a:pt x="97718" y="244425"/>
                </a:lnTo>
                <a:lnTo>
                  <a:pt x="103819" y="243592"/>
                </a:lnTo>
                <a:lnTo>
                  <a:pt x="109029" y="240308"/>
                </a:lnTo>
                <a:lnTo>
                  <a:pt x="159690" y="240308"/>
                </a:lnTo>
                <a:lnTo>
                  <a:pt x="158699" y="239317"/>
                </a:lnTo>
                <a:lnTo>
                  <a:pt x="162709" y="233302"/>
                </a:lnTo>
                <a:lnTo>
                  <a:pt x="162715" y="232599"/>
                </a:lnTo>
                <a:lnTo>
                  <a:pt x="161671" y="224293"/>
                </a:lnTo>
                <a:lnTo>
                  <a:pt x="155613" y="218235"/>
                </a:lnTo>
                <a:lnTo>
                  <a:pt x="153675" y="216889"/>
                </a:lnTo>
                <a:lnTo>
                  <a:pt x="132448" y="216889"/>
                </a:lnTo>
                <a:lnTo>
                  <a:pt x="133151" y="215771"/>
                </a:lnTo>
                <a:close/>
              </a:path>
              <a:path w="325754" h="285114">
                <a:moveTo>
                  <a:pt x="234416" y="167765"/>
                </a:moveTo>
                <a:lnTo>
                  <a:pt x="229552" y="167765"/>
                </a:lnTo>
                <a:lnTo>
                  <a:pt x="223494" y="173772"/>
                </a:lnTo>
                <a:lnTo>
                  <a:pt x="223494" y="178636"/>
                </a:lnTo>
                <a:lnTo>
                  <a:pt x="226542" y="181646"/>
                </a:lnTo>
                <a:lnTo>
                  <a:pt x="252907" y="208050"/>
                </a:lnTo>
                <a:lnTo>
                  <a:pt x="252285" y="213650"/>
                </a:lnTo>
                <a:lnTo>
                  <a:pt x="244881" y="221054"/>
                </a:lnTo>
                <a:lnTo>
                  <a:pt x="239255" y="221677"/>
                </a:lnTo>
                <a:lnTo>
                  <a:pt x="265055" y="221677"/>
                </a:lnTo>
                <a:lnTo>
                  <a:pt x="266839" y="217422"/>
                </a:lnTo>
                <a:lnTo>
                  <a:pt x="267195" y="211415"/>
                </a:lnTo>
                <a:lnTo>
                  <a:pt x="273202" y="211059"/>
                </a:lnTo>
                <a:lnTo>
                  <a:pt x="279298" y="208519"/>
                </a:lnTo>
                <a:lnTo>
                  <a:pt x="284060" y="203719"/>
                </a:lnTo>
                <a:lnTo>
                  <a:pt x="288575" y="197128"/>
                </a:lnTo>
                <a:lnTo>
                  <a:pt x="263829" y="197128"/>
                </a:lnTo>
                <a:lnTo>
                  <a:pt x="234416" y="167765"/>
                </a:lnTo>
                <a:close/>
              </a:path>
              <a:path w="325754" h="285114">
                <a:moveTo>
                  <a:pt x="108639" y="191184"/>
                </a:moveTo>
                <a:lnTo>
                  <a:pt x="59931" y="191184"/>
                </a:lnTo>
                <a:lnTo>
                  <a:pt x="56630" y="196415"/>
                </a:lnTo>
                <a:lnTo>
                  <a:pt x="55786" y="202522"/>
                </a:lnTo>
                <a:lnTo>
                  <a:pt x="57354" y="208758"/>
                </a:lnTo>
                <a:lnTo>
                  <a:pt x="61290" y="214374"/>
                </a:lnTo>
                <a:lnTo>
                  <a:pt x="66912" y="218305"/>
                </a:lnTo>
                <a:lnTo>
                  <a:pt x="73156" y="219878"/>
                </a:lnTo>
                <a:lnTo>
                  <a:pt x="79265" y="219048"/>
                </a:lnTo>
                <a:lnTo>
                  <a:pt x="84480" y="215771"/>
                </a:lnTo>
                <a:lnTo>
                  <a:pt x="133151" y="215771"/>
                </a:lnTo>
                <a:lnTo>
                  <a:pt x="135727" y="211674"/>
                </a:lnTo>
                <a:lnTo>
                  <a:pt x="136566" y="205565"/>
                </a:lnTo>
                <a:lnTo>
                  <a:pt x="135009" y="199320"/>
                </a:lnTo>
                <a:lnTo>
                  <a:pt x="131102" y="193699"/>
                </a:lnTo>
                <a:lnTo>
                  <a:pt x="129140" y="192340"/>
                </a:lnTo>
                <a:lnTo>
                  <a:pt x="107911" y="192340"/>
                </a:lnTo>
                <a:lnTo>
                  <a:pt x="108639" y="191184"/>
                </a:lnTo>
                <a:close/>
              </a:path>
              <a:path w="325754" h="285114">
                <a:moveTo>
                  <a:pt x="143754" y="212771"/>
                </a:moveTo>
                <a:lnTo>
                  <a:pt x="137657" y="213609"/>
                </a:lnTo>
                <a:lnTo>
                  <a:pt x="132448" y="216889"/>
                </a:lnTo>
                <a:lnTo>
                  <a:pt x="153675" y="216889"/>
                </a:lnTo>
                <a:lnTo>
                  <a:pt x="149989" y="214328"/>
                </a:lnTo>
                <a:lnTo>
                  <a:pt x="143754" y="212771"/>
                </a:lnTo>
                <a:close/>
              </a:path>
              <a:path w="325754" h="285114">
                <a:moveTo>
                  <a:pt x="300296" y="75563"/>
                </a:moveTo>
                <a:lnTo>
                  <a:pt x="169113" y="75563"/>
                </a:lnTo>
                <a:lnTo>
                  <a:pt x="175260" y="81494"/>
                </a:lnTo>
                <a:lnTo>
                  <a:pt x="197466" y="103437"/>
                </a:lnTo>
                <a:lnTo>
                  <a:pt x="261769" y="167791"/>
                </a:lnTo>
                <a:lnTo>
                  <a:pt x="274485" y="180541"/>
                </a:lnTo>
                <a:lnTo>
                  <a:pt x="277456" y="183462"/>
                </a:lnTo>
                <a:lnTo>
                  <a:pt x="276834" y="189101"/>
                </a:lnTo>
                <a:lnTo>
                  <a:pt x="272161" y="193761"/>
                </a:lnTo>
                <a:lnTo>
                  <a:pt x="269417" y="196467"/>
                </a:lnTo>
                <a:lnTo>
                  <a:pt x="263829" y="197128"/>
                </a:lnTo>
                <a:lnTo>
                  <a:pt x="288575" y="197128"/>
                </a:lnTo>
                <a:lnTo>
                  <a:pt x="289671" y="195528"/>
                </a:lnTo>
                <a:lnTo>
                  <a:pt x="291790" y="186377"/>
                </a:lnTo>
                <a:lnTo>
                  <a:pt x="290377" y="177369"/>
                </a:lnTo>
                <a:lnTo>
                  <a:pt x="285394" y="169607"/>
                </a:lnTo>
                <a:lnTo>
                  <a:pt x="273469" y="157681"/>
                </a:lnTo>
                <a:lnTo>
                  <a:pt x="325501" y="105649"/>
                </a:lnTo>
                <a:lnTo>
                  <a:pt x="325501" y="100798"/>
                </a:lnTo>
                <a:lnTo>
                  <a:pt x="300296" y="75563"/>
                </a:lnTo>
                <a:close/>
              </a:path>
              <a:path w="325754" h="285114">
                <a:moveTo>
                  <a:pt x="10871" y="93038"/>
                </a:moveTo>
                <a:lnTo>
                  <a:pt x="5981" y="93038"/>
                </a:lnTo>
                <a:lnTo>
                  <a:pt x="2971" y="96048"/>
                </a:lnTo>
                <a:lnTo>
                  <a:pt x="0" y="99058"/>
                </a:lnTo>
                <a:lnTo>
                  <a:pt x="0" y="103960"/>
                </a:lnTo>
                <a:lnTo>
                  <a:pt x="2971" y="106970"/>
                </a:lnTo>
                <a:lnTo>
                  <a:pt x="49009" y="153008"/>
                </a:lnTo>
                <a:lnTo>
                  <a:pt x="35394" y="166673"/>
                </a:lnTo>
                <a:lnTo>
                  <a:pt x="32104" y="171864"/>
                </a:lnTo>
                <a:lnTo>
                  <a:pt x="31257" y="177960"/>
                </a:lnTo>
                <a:lnTo>
                  <a:pt x="32816" y="184204"/>
                </a:lnTo>
                <a:lnTo>
                  <a:pt x="36741" y="189838"/>
                </a:lnTo>
                <a:lnTo>
                  <a:pt x="42379" y="193761"/>
                </a:lnTo>
                <a:lnTo>
                  <a:pt x="48612" y="195326"/>
                </a:lnTo>
                <a:lnTo>
                  <a:pt x="54707" y="194483"/>
                </a:lnTo>
                <a:lnTo>
                  <a:pt x="59931" y="191184"/>
                </a:lnTo>
                <a:lnTo>
                  <a:pt x="108639" y="191184"/>
                </a:lnTo>
                <a:lnTo>
                  <a:pt x="111188" y="187132"/>
                </a:lnTo>
                <a:lnTo>
                  <a:pt x="111935" y="181646"/>
                </a:lnTo>
                <a:lnTo>
                  <a:pt x="111894" y="180541"/>
                </a:lnTo>
                <a:lnTo>
                  <a:pt x="110446" y="174793"/>
                </a:lnTo>
                <a:lnTo>
                  <a:pt x="106514" y="169149"/>
                </a:lnTo>
                <a:lnTo>
                  <a:pt x="104560" y="167791"/>
                </a:lnTo>
                <a:lnTo>
                  <a:pt x="83324" y="167791"/>
                </a:lnTo>
                <a:lnTo>
                  <a:pt x="86623" y="162583"/>
                </a:lnTo>
                <a:lnTo>
                  <a:pt x="87466" y="156486"/>
                </a:lnTo>
                <a:lnTo>
                  <a:pt x="85901" y="150244"/>
                </a:lnTo>
                <a:lnTo>
                  <a:pt x="81978" y="144600"/>
                </a:lnTo>
                <a:lnTo>
                  <a:pt x="79590" y="142213"/>
                </a:lnTo>
                <a:lnTo>
                  <a:pt x="60045" y="142213"/>
                </a:lnTo>
                <a:lnTo>
                  <a:pt x="10871" y="93038"/>
                </a:lnTo>
                <a:close/>
              </a:path>
              <a:path w="325754" h="285114">
                <a:moveTo>
                  <a:pt x="119216" y="188228"/>
                </a:moveTo>
                <a:lnTo>
                  <a:pt x="113119" y="189062"/>
                </a:lnTo>
                <a:lnTo>
                  <a:pt x="107911" y="192340"/>
                </a:lnTo>
                <a:lnTo>
                  <a:pt x="129140" y="192340"/>
                </a:lnTo>
                <a:lnTo>
                  <a:pt x="125458" y="189789"/>
                </a:lnTo>
                <a:lnTo>
                  <a:pt x="119216" y="188228"/>
                </a:lnTo>
                <a:close/>
              </a:path>
              <a:path w="325754" h="285114">
                <a:moveTo>
                  <a:pt x="94657" y="163679"/>
                </a:moveTo>
                <a:lnTo>
                  <a:pt x="88553" y="164513"/>
                </a:lnTo>
                <a:lnTo>
                  <a:pt x="83324" y="167791"/>
                </a:lnTo>
                <a:lnTo>
                  <a:pt x="104560" y="167791"/>
                </a:lnTo>
                <a:lnTo>
                  <a:pt x="100892" y="165240"/>
                </a:lnTo>
                <a:lnTo>
                  <a:pt x="94657" y="163679"/>
                </a:lnTo>
                <a:close/>
              </a:path>
              <a:path w="325754" h="285114">
                <a:moveTo>
                  <a:pt x="66192" y="137374"/>
                </a:moveTo>
                <a:lnTo>
                  <a:pt x="60045" y="142213"/>
                </a:lnTo>
                <a:lnTo>
                  <a:pt x="79590" y="142213"/>
                </a:lnTo>
                <a:lnTo>
                  <a:pt x="75641" y="138263"/>
                </a:lnTo>
                <a:lnTo>
                  <a:pt x="66192" y="137374"/>
                </a:lnTo>
                <a:close/>
              </a:path>
              <a:path w="325754" h="285114">
                <a:moveTo>
                  <a:pt x="158137" y="0"/>
                </a:moveTo>
                <a:lnTo>
                  <a:pt x="122796" y="17156"/>
                </a:lnTo>
                <a:lnTo>
                  <a:pt x="119456" y="22909"/>
                </a:lnTo>
                <a:lnTo>
                  <a:pt x="86029" y="101497"/>
                </a:lnTo>
                <a:lnTo>
                  <a:pt x="116984" y="129516"/>
                </a:lnTo>
                <a:lnTo>
                  <a:pt x="124250" y="128247"/>
                </a:lnTo>
                <a:lnTo>
                  <a:pt x="154762" y="90727"/>
                </a:lnTo>
                <a:lnTo>
                  <a:pt x="157314" y="87323"/>
                </a:lnTo>
                <a:lnTo>
                  <a:pt x="159969" y="84656"/>
                </a:lnTo>
                <a:lnTo>
                  <a:pt x="169113" y="75563"/>
                </a:lnTo>
                <a:lnTo>
                  <a:pt x="300296" y="75563"/>
                </a:lnTo>
                <a:lnTo>
                  <a:pt x="251599" y="26808"/>
                </a:lnTo>
                <a:lnTo>
                  <a:pt x="250710" y="25957"/>
                </a:lnTo>
                <a:lnTo>
                  <a:pt x="249618" y="25309"/>
                </a:lnTo>
                <a:lnTo>
                  <a:pt x="248424" y="24916"/>
                </a:lnTo>
                <a:lnTo>
                  <a:pt x="177495" y="2652"/>
                </a:lnTo>
                <a:lnTo>
                  <a:pt x="158137" y="0"/>
                </a:lnTo>
                <a:close/>
              </a:path>
            </a:pathLst>
          </a:custGeom>
          <a:solidFill>
            <a:srgbClr val="7F8185"/>
          </a:solidFill>
        </p:spPr>
        <p:txBody>
          <a:bodyPr wrap="square" lIns="0" tIns="0" rIns="0" bIns="0" rtlCol="0"/>
          <a:lstStyle/>
          <a:p>
            <a:endParaRPr/>
          </a:p>
        </p:txBody>
      </p:sp>
      <p:sp>
        <p:nvSpPr>
          <p:cNvPr id="31" name="object 31">
            <a:extLst>
              <a:ext uri="{FF2B5EF4-FFF2-40B4-BE49-F238E27FC236}">
                <a16:creationId xmlns:a16="http://schemas.microsoft.com/office/drawing/2014/main" id="{7B016508-CCD6-4093-B074-A03068F23311}"/>
              </a:ext>
            </a:extLst>
          </p:cNvPr>
          <p:cNvSpPr/>
          <p:nvPr/>
        </p:nvSpPr>
        <p:spPr>
          <a:xfrm>
            <a:off x="7409603" y="2074556"/>
            <a:ext cx="118173" cy="118148"/>
          </a:xfrm>
          <a:prstGeom prst="rect">
            <a:avLst/>
          </a:prstGeom>
          <a:blipFill>
            <a:blip r:embed="rId4" cstate="print"/>
            <a:stretch>
              <a:fillRect/>
            </a:stretch>
          </a:blipFill>
        </p:spPr>
        <p:txBody>
          <a:bodyPr wrap="square" lIns="0" tIns="0" rIns="0" bIns="0" rtlCol="0"/>
          <a:lstStyle/>
          <a:p>
            <a:endParaRPr/>
          </a:p>
        </p:txBody>
      </p:sp>
      <p:sp>
        <p:nvSpPr>
          <p:cNvPr id="33" name="object 33">
            <a:extLst>
              <a:ext uri="{FF2B5EF4-FFF2-40B4-BE49-F238E27FC236}">
                <a16:creationId xmlns:a16="http://schemas.microsoft.com/office/drawing/2014/main" id="{91EBE4F6-3AA7-4088-99E4-75B4ADB40C13}"/>
              </a:ext>
            </a:extLst>
          </p:cNvPr>
          <p:cNvSpPr/>
          <p:nvPr/>
        </p:nvSpPr>
        <p:spPr>
          <a:xfrm>
            <a:off x="419017" y="3812393"/>
            <a:ext cx="435609" cy="435609"/>
          </a:xfrm>
          <a:custGeom>
            <a:avLst/>
            <a:gdLst/>
            <a:ahLst/>
            <a:cxnLst/>
            <a:rect l="l" t="t" r="r" b="b"/>
            <a:pathLst>
              <a:path w="435610" h="435610">
                <a:moveTo>
                  <a:pt x="77457" y="230365"/>
                </a:moveTo>
                <a:lnTo>
                  <a:pt x="51841" y="230365"/>
                </a:lnTo>
                <a:lnTo>
                  <a:pt x="62265" y="277122"/>
                </a:lnTo>
                <a:lnTo>
                  <a:pt x="84771" y="317792"/>
                </a:lnTo>
                <a:lnTo>
                  <a:pt x="117357" y="350378"/>
                </a:lnTo>
                <a:lnTo>
                  <a:pt x="158022" y="372880"/>
                </a:lnTo>
                <a:lnTo>
                  <a:pt x="204762" y="383298"/>
                </a:lnTo>
                <a:lnTo>
                  <a:pt x="204762" y="430021"/>
                </a:lnTo>
                <a:lnTo>
                  <a:pt x="209892" y="435140"/>
                </a:lnTo>
                <a:lnTo>
                  <a:pt x="225247" y="435140"/>
                </a:lnTo>
                <a:lnTo>
                  <a:pt x="230365" y="430021"/>
                </a:lnTo>
                <a:lnTo>
                  <a:pt x="230365" y="383298"/>
                </a:lnTo>
                <a:lnTo>
                  <a:pt x="277110" y="372877"/>
                </a:lnTo>
                <a:lnTo>
                  <a:pt x="304572" y="357682"/>
                </a:lnTo>
                <a:lnTo>
                  <a:pt x="204762" y="357682"/>
                </a:lnTo>
                <a:lnTo>
                  <a:pt x="157597" y="344536"/>
                </a:lnTo>
                <a:lnTo>
                  <a:pt x="118425" y="316703"/>
                </a:lnTo>
                <a:lnTo>
                  <a:pt x="90601" y="277537"/>
                </a:lnTo>
                <a:lnTo>
                  <a:pt x="77457" y="230365"/>
                </a:lnTo>
                <a:close/>
              </a:path>
              <a:path w="435610" h="435610">
                <a:moveTo>
                  <a:pt x="225247" y="307162"/>
                </a:moveTo>
                <a:lnTo>
                  <a:pt x="209892" y="307162"/>
                </a:lnTo>
                <a:lnTo>
                  <a:pt x="204762" y="312280"/>
                </a:lnTo>
                <a:lnTo>
                  <a:pt x="204762" y="357682"/>
                </a:lnTo>
                <a:lnTo>
                  <a:pt x="230365" y="357682"/>
                </a:lnTo>
                <a:lnTo>
                  <a:pt x="230365" y="312280"/>
                </a:lnTo>
                <a:lnTo>
                  <a:pt x="225247" y="307162"/>
                </a:lnTo>
                <a:close/>
              </a:path>
              <a:path w="435610" h="435610">
                <a:moveTo>
                  <a:pt x="383311" y="230365"/>
                </a:moveTo>
                <a:lnTo>
                  <a:pt x="357682" y="230365"/>
                </a:lnTo>
                <a:lnTo>
                  <a:pt x="344536" y="277537"/>
                </a:lnTo>
                <a:lnTo>
                  <a:pt x="316703" y="316712"/>
                </a:lnTo>
                <a:lnTo>
                  <a:pt x="277529" y="344543"/>
                </a:lnTo>
                <a:lnTo>
                  <a:pt x="230365" y="357682"/>
                </a:lnTo>
                <a:lnTo>
                  <a:pt x="304572" y="357682"/>
                </a:lnTo>
                <a:lnTo>
                  <a:pt x="317780" y="350371"/>
                </a:lnTo>
                <a:lnTo>
                  <a:pt x="350370" y="317781"/>
                </a:lnTo>
                <a:lnTo>
                  <a:pt x="372880" y="277112"/>
                </a:lnTo>
                <a:lnTo>
                  <a:pt x="383311" y="230365"/>
                </a:lnTo>
                <a:close/>
              </a:path>
              <a:path w="435610" h="435610">
                <a:moveTo>
                  <a:pt x="122859" y="204774"/>
                </a:moveTo>
                <a:lnTo>
                  <a:pt x="5118" y="204774"/>
                </a:lnTo>
                <a:lnTo>
                  <a:pt x="0" y="209892"/>
                </a:lnTo>
                <a:lnTo>
                  <a:pt x="0" y="225247"/>
                </a:lnTo>
                <a:lnTo>
                  <a:pt x="5118" y="230365"/>
                </a:lnTo>
                <a:lnTo>
                  <a:pt x="122859" y="230365"/>
                </a:lnTo>
                <a:lnTo>
                  <a:pt x="127977" y="225247"/>
                </a:lnTo>
                <a:lnTo>
                  <a:pt x="127977" y="209892"/>
                </a:lnTo>
                <a:lnTo>
                  <a:pt x="122859" y="204774"/>
                </a:lnTo>
                <a:close/>
              </a:path>
              <a:path w="435610" h="435610">
                <a:moveTo>
                  <a:pt x="430009" y="204774"/>
                </a:moveTo>
                <a:lnTo>
                  <a:pt x="312267" y="204774"/>
                </a:lnTo>
                <a:lnTo>
                  <a:pt x="307162" y="209892"/>
                </a:lnTo>
                <a:lnTo>
                  <a:pt x="307162" y="225247"/>
                </a:lnTo>
                <a:lnTo>
                  <a:pt x="312267" y="230365"/>
                </a:lnTo>
                <a:lnTo>
                  <a:pt x="430009" y="230365"/>
                </a:lnTo>
                <a:lnTo>
                  <a:pt x="435127" y="225247"/>
                </a:lnTo>
                <a:lnTo>
                  <a:pt x="435127" y="209892"/>
                </a:lnTo>
                <a:lnTo>
                  <a:pt x="430009" y="204774"/>
                </a:lnTo>
                <a:close/>
              </a:path>
              <a:path w="435610" h="435610">
                <a:moveTo>
                  <a:pt x="225247" y="0"/>
                </a:moveTo>
                <a:lnTo>
                  <a:pt x="209892" y="0"/>
                </a:lnTo>
                <a:lnTo>
                  <a:pt x="204762" y="5130"/>
                </a:lnTo>
                <a:lnTo>
                  <a:pt x="204762" y="51841"/>
                </a:lnTo>
                <a:lnTo>
                  <a:pt x="158018" y="62262"/>
                </a:lnTo>
                <a:lnTo>
                  <a:pt x="117351" y="84768"/>
                </a:lnTo>
                <a:lnTo>
                  <a:pt x="84765" y="117358"/>
                </a:lnTo>
                <a:lnTo>
                  <a:pt x="62261" y="158027"/>
                </a:lnTo>
                <a:lnTo>
                  <a:pt x="51841" y="204774"/>
                </a:lnTo>
                <a:lnTo>
                  <a:pt x="77457" y="204774"/>
                </a:lnTo>
                <a:lnTo>
                  <a:pt x="90601" y="157604"/>
                </a:lnTo>
                <a:lnTo>
                  <a:pt x="118430" y="118432"/>
                </a:lnTo>
                <a:lnTo>
                  <a:pt x="157599" y="90601"/>
                </a:lnTo>
                <a:lnTo>
                  <a:pt x="204762" y="77457"/>
                </a:lnTo>
                <a:lnTo>
                  <a:pt x="304572" y="77457"/>
                </a:lnTo>
                <a:lnTo>
                  <a:pt x="277110" y="62261"/>
                </a:lnTo>
                <a:lnTo>
                  <a:pt x="230365" y="51841"/>
                </a:lnTo>
                <a:lnTo>
                  <a:pt x="230365" y="5130"/>
                </a:lnTo>
                <a:lnTo>
                  <a:pt x="225247" y="0"/>
                </a:lnTo>
                <a:close/>
              </a:path>
              <a:path w="435610" h="435610">
                <a:moveTo>
                  <a:pt x="304572" y="77457"/>
                </a:moveTo>
                <a:lnTo>
                  <a:pt x="230365" y="77457"/>
                </a:lnTo>
                <a:lnTo>
                  <a:pt x="277529" y="90601"/>
                </a:lnTo>
                <a:lnTo>
                  <a:pt x="316703" y="118432"/>
                </a:lnTo>
                <a:lnTo>
                  <a:pt x="344536" y="157604"/>
                </a:lnTo>
                <a:lnTo>
                  <a:pt x="357682" y="204774"/>
                </a:lnTo>
                <a:lnTo>
                  <a:pt x="383298" y="204774"/>
                </a:lnTo>
                <a:lnTo>
                  <a:pt x="372871" y="158022"/>
                </a:lnTo>
                <a:lnTo>
                  <a:pt x="350363" y="117352"/>
                </a:lnTo>
                <a:lnTo>
                  <a:pt x="317777" y="84765"/>
                </a:lnTo>
                <a:lnTo>
                  <a:pt x="304572" y="77457"/>
                </a:lnTo>
                <a:close/>
              </a:path>
              <a:path w="435610" h="435610">
                <a:moveTo>
                  <a:pt x="230365" y="77457"/>
                </a:moveTo>
                <a:lnTo>
                  <a:pt x="204762" y="77457"/>
                </a:lnTo>
                <a:lnTo>
                  <a:pt x="204762" y="122872"/>
                </a:lnTo>
                <a:lnTo>
                  <a:pt x="209892" y="127977"/>
                </a:lnTo>
                <a:lnTo>
                  <a:pt x="225247" y="127977"/>
                </a:lnTo>
                <a:lnTo>
                  <a:pt x="230365" y="122872"/>
                </a:lnTo>
                <a:lnTo>
                  <a:pt x="230365" y="77457"/>
                </a:lnTo>
                <a:close/>
              </a:path>
            </a:pathLst>
          </a:custGeom>
          <a:solidFill>
            <a:srgbClr val="7F8185"/>
          </a:solidFill>
        </p:spPr>
        <p:txBody>
          <a:bodyPr wrap="square" lIns="0" tIns="0" rIns="0" bIns="0" rtlCol="0"/>
          <a:lstStyle/>
          <a:p>
            <a:endParaRPr/>
          </a:p>
        </p:txBody>
      </p:sp>
      <p:sp>
        <p:nvSpPr>
          <p:cNvPr id="34" name="object 34">
            <a:extLst>
              <a:ext uri="{FF2B5EF4-FFF2-40B4-BE49-F238E27FC236}">
                <a16:creationId xmlns:a16="http://schemas.microsoft.com/office/drawing/2014/main" id="{4FDB46C4-0B58-49CA-A943-7997958E78E7}"/>
              </a:ext>
            </a:extLst>
          </p:cNvPr>
          <p:cNvSpPr/>
          <p:nvPr/>
        </p:nvSpPr>
        <p:spPr>
          <a:xfrm>
            <a:off x="1806695" y="1990436"/>
            <a:ext cx="445134" cy="497840"/>
          </a:xfrm>
          <a:custGeom>
            <a:avLst/>
            <a:gdLst/>
            <a:ahLst/>
            <a:cxnLst/>
            <a:rect l="l" t="t" r="r" b="b"/>
            <a:pathLst>
              <a:path w="445135" h="497839">
                <a:moveTo>
                  <a:pt x="391613" y="421500"/>
                </a:moveTo>
                <a:lnTo>
                  <a:pt x="345871" y="421500"/>
                </a:lnTo>
                <a:lnTo>
                  <a:pt x="420242" y="495884"/>
                </a:lnTo>
                <a:lnTo>
                  <a:pt x="424383" y="497459"/>
                </a:lnTo>
                <a:lnTo>
                  <a:pt x="432663" y="497459"/>
                </a:lnTo>
                <a:lnTo>
                  <a:pt x="436803" y="495884"/>
                </a:lnTo>
                <a:lnTo>
                  <a:pt x="439953" y="492721"/>
                </a:lnTo>
                <a:lnTo>
                  <a:pt x="443510" y="487372"/>
                </a:lnTo>
                <a:lnTo>
                  <a:pt x="444696" y="481285"/>
                </a:lnTo>
                <a:lnTo>
                  <a:pt x="443510" y="475198"/>
                </a:lnTo>
                <a:lnTo>
                  <a:pt x="439953" y="469849"/>
                </a:lnTo>
                <a:lnTo>
                  <a:pt x="391613" y="421500"/>
                </a:lnTo>
                <a:close/>
              </a:path>
              <a:path w="445135" h="497839">
                <a:moveTo>
                  <a:pt x="222237" y="0"/>
                </a:moveTo>
                <a:lnTo>
                  <a:pt x="7238" y="0"/>
                </a:lnTo>
                <a:lnTo>
                  <a:pt x="0" y="7239"/>
                </a:lnTo>
                <a:lnTo>
                  <a:pt x="0" y="369328"/>
                </a:lnTo>
                <a:lnTo>
                  <a:pt x="7238" y="376580"/>
                </a:lnTo>
                <a:lnTo>
                  <a:pt x="158851" y="376580"/>
                </a:lnTo>
                <a:lnTo>
                  <a:pt x="163678" y="385712"/>
                </a:lnTo>
                <a:lnTo>
                  <a:pt x="201927" y="426328"/>
                </a:lnTo>
                <a:lnTo>
                  <a:pt x="246215" y="444675"/>
                </a:lnTo>
                <a:lnTo>
                  <a:pt x="270548" y="447052"/>
                </a:lnTo>
                <a:lnTo>
                  <a:pt x="290934" y="445390"/>
                </a:lnTo>
                <a:lnTo>
                  <a:pt x="310491" y="440491"/>
                </a:lnTo>
                <a:lnTo>
                  <a:pt x="328907" y="432484"/>
                </a:lnTo>
                <a:lnTo>
                  <a:pt x="345871" y="421500"/>
                </a:lnTo>
                <a:lnTo>
                  <a:pt x="391613" y="421500"/>
                </a:lnTo>
                <a:lnTo>
                  <a:pt x="384807" y="414693"/>
                </a:lnTo>
                <a:lnTo>
                  <a:pt x="270548" y="414693"/>
                </a:lnTo>
                <a:lnTo>
                  <a:pt x="254634" y="413319"/>
                </a:lnTo>
                <a:lnTo>
                  <a:pt x="239421" y="409274"/>
                </a:lnTo>
                <a:lnTo>
                  <a:pt x="225183" y="402675"/>
                </a:lnTo>
                <a:lnTo>
                  <a:pt x="212191" y="393636"/>
                </a:lnTo>
                <a:lnTo>
                  <a:pt x="324002" y="393636"/>
                </a:lnTo>
                <a:lnTo>
                  <a:pt x="328841" y="388810"/>
                </a:lnTo>
                <a:lnTo>
                  <a:pt x="328841" y="372071"/>
                </a:lnTo>
                <a:lnTo>
                  <a:pt x="193268" y="372071"/>
                </a:lnTo>
                <a:lnTo>
                  <a:pt x="184858" y="355007"/>
                </a:lnTo>
                <a:lnTo>
                  <a:pt x="182101" y="344220"/>
                </a:lnTo>
                <a:lnTo>
                  <a:pt x="32346" y="344220"/>
                </a:lnTo>
                <a:lnTo>
                  <a:pt x="32346" y="32346"/>
                </a:lnTo>
                <a:lnTo>
                  <a:pt x="256997" y="32346"/>
                </a:lnTo>
                <a:lnTo>
                  <a:pt x="226352" y="1701"/>
                </a:lnTo>
                <a:lnTo>
                  <a:pt x="222237" y="0"/>
                </a:lnTo>
                <a:close/>
              </a:path>
              <a:path w="445135" h="497839">
                <a:moveTo>
                  <a:pt x="369780" y="252920"/>
                </a:moveTo>
                <a:lnTo>
                  <a:pt x="328841" y="252920"/>
                </a:lnTo>
                <a:lnTo>
                  <a:pt x="331012" y="254736"/>
                </a:lnTo>
                <a:lnTo>
                  <a:pt x="333133" y="256654"/>
                </a:lnTo>
                <a:lnTo>
                  <a:pt x="335165" y="258686"/>
                </a:lnTo>
                <a:lnTo>
                  <a:pt x="355211" y="288898"/>
                </a:lnTo>
                <a:lnTo>
                  <a:pt x="361892" y="323303"/>
                </a:lnTo>
                <a:lnTo>
                  <a:pt x="355211" y="357709"/>
                </a:lnTo>
                <a:lnTo>
                  <a:pt x="321220" y="399391"/>
                </a:lnTo>
                <a:lnTo>
                  <a:pt x="270548" y="414693"/>
                </a:lnTo>
                <a:lnTo>
                  <a:pt x="384807" y="414693"/>
                </a:lnTo>
                <a:lnTo>
                  <a:pt x="368731" y="398614"/>
                </a:lnTo>
                <a:lnTo>
                  <a:pt x="389010" y="358964"/>
                </a:lnTo>
                <a:lnTo>
                  <a:pt x="393988" y="315671"/>
                </a:lnTo>
                <a:lnTo>
                  <a:pt x="383665" y="273149"/>
                </a:lnTo>
                <a:lnTo>
                  <a:pt x="369780" y="252920"/>
                </a:lnTo>
                <a:close/>
              </a:path>
              <a:path w="445135" h="497839">
                <a:moveTo>
                  <a:pt x="353696" y="231914"/>
                </a:moveTo>
                <a:lnTo>
                  <a:pt x="270548" y="231914"/>
                </a:lnTo>
                <a:lnTo>
                  <a:pt x="280101" y="232409"/>
                </a:lnTo>
                <a:lnTo>
                  <a:pt x="289444" y="233875"/>
                </a:lnTo>
                <a:lnTo>
                  <a:pt x="298517" y="236281"/>
                </a:lnTo>
                <a:lnTo>
                  <a:pt x="307263" y="239598"/>
                </a:lnTo>
                <a:lnTo>
                  <a:pt x="307263" y="372071"/>
                </a:lnTo>
                <a:lnTo>
                  <a:pt x="328841" y="372071"/>
                </a:lnTo>
                <a:lnTo>
                  <a:pt x="328841" y="252920"/>
                </a:lnTo>
                <a:lnTo>
                  <a:pt x="369780" y="252920"/>
                </a:lnTo>
                <a:lnTo>
                  <a:pt x="358038" y="235813"/>
                </a:lnTo>
                <a:lnTo>
                  <a:pt x="353696" y="231914"/>
                </a:lnTo>
                <a:close/>
              </a:path>
              <a:path w="445135" h="497839">
                <a:moveTo>
                  <a:pt x="274002" y="199567"/>
                </a:moveTo>
                <a:lnTo>
                  <a:pt x="270548" y="199567"/>
                </a:lnTo>
                <a:lnTo>
                  <a:pt x="264015" y="199736"/>
                </a:lnTo>
                <a:lnTo>
                  <a:pt x="257546" y="200239"/>
                </a:lnTo>
                <a:lnTo>
                  <a:pt x="251149" y="201073"/>
                </a:lnTo>
                <a:lnTo>
                  <a:pt x="244830" y="202234"/>
                </a:lnTo>
                <a:lnTo>
                  <a:pt x="54394" y="202234"/>
                </a:lnTo>
                <a:lnTo>
                  <a:pt x="49568" y="207060"/>
                </a:lnTo>
                <a:lnTo>
                  <a:pt x="49568" y="218973"/>
                </a:lnTo>
                <a:lnTo>
                  <a:pt x="54394" y="223799"/>
                </a:lnTo>
                <a:lnTo>
                  <a:pt x="196951" y="223799"/>
                </a:lnTo>
                <a:lnTo>
                  <a:pt x="192062" y="227418"/>
                </a:lnTo>
                <a:lnTo>
                  <a:pt x="187426" y="231432"/>
                </a:lnTo>
                <a:lnTo>
                  <a:pt x="177368" y="241490"/>
                </a:lnTo>
                <a:lnTo>
                  <a:pt x="172377" y="247586"/>
                </a:lnTo>
                <a:lnTo>
                  <a:pt x="168033" y="254000"/>
                </a:lnTo>
                <a:lnTo>
                  <a:pt x="54394" y="254000"/>
                </a:lnTo>
                <a:lnTo>
                  <a:pt x="49568" y="258826"/>
                </a:lnTo>
                <a:lnTo>
                  <a:pt x="49568" y="270725"/>
                </a:lnTo>
                <a:lnTo>
                  <a:pt x="54394" y="275564"/>
                </a:lnTo>
                <a:lnTo>
                  <a:pt x="156387" y="275564"/>
                </a:lnTo>
                <a:lnTo>
                  <a:pt x="150794" y="292253"/>
                </a:lnTo>
                <a:lnTo>
                  <a:pt x="147635" y="309445"/>
                </a:lnTo>
                <a:lnTo>
                  <a:pt x="146913" y="326860"/>
                </a:lnTo>
                <a:lnTo>
                  <a:pt x="148628" y="344220"/>
                </a:lnTo>
                <a:lnTo>
                  <a:pt x="182101" y="344220"/>
                </a:lnTo>
                <a:lnTo>
                  <a:pt x="180220" y="336861"/>
                </a:lnTo>
                <a:lnTo>
                  <a:pt x="179357" y="318258"/>
                </a:lnTo>
                <a:lnTo>
                  <a:pt x="182270" y="299821"/>
                </a:lnTo>
                <a:lnTo>
                  <a:pt x="257403" y="299821"/>
                </a:lnTo>
                <a:lnTo>
                  <a:pt x="262229" y="294995"/>
                </a:lnTo>
                <a:lnTo>
                  <a:pt x="262229" y="283083"/>
                </a:lnTo>
                <a:lnTo>
                  <a:pt x="257403" y="278257"/>
                </a:lnTo>
                <a:lnTo>
                  <a:pt x="191046" y="278257"/>
                </a:lnTo>
                <a:lnTo>
                  <a:pt x="195021" y="271246"/>
                </a:lnTo>
                <a:lnTo>
                  <a:pt x="235551" y="238828"/>
                </a:lnTo>
                <a:lnTo>
                  <a:pt x="270548" y="231914"/>
                </a:lnTo>
                <a:lnTo>
                  <a:pt x="353696" y="231914"/>
                </a:lnTo>
                <a:lnTo>
                  <a:pt x="347925" y="226733"/>
                </a:lnTo>
                <a:lnTo>
                  <a:pt x="337021" y="218892"/>
                </a:lnTo>
                <a:lnTo>
                  <a:pt x="325414" y="212330"/>
                </a:lnTo>
                <a:lnTo>
                  <a:pt x="313194" y="207086"/>
                </a:lnTo>
                <a:lnTo>
                  <a:pt x="313194" y="199986"/>
                </a:lnTo>
                <a:lnTo>
                  <a:pt x="280847" y="199986"/>
                </a:lnTo>
                <a:lnTo>
                  <a:pt x="277444" y="199707"/>
                </a:lnTo>
                <a:lnTo>
                  <a:pt x="274002" y="199567"/>
                </a:lnTo>
                <a:close/>
              </a:path>
              <a:path w="445135" h="497839">
                <a:moveTo>
                  <a:pt x="256997" y="32346"/>
                </a:moveTo>
                <a:lnTo>
                  <a:pt x="201764" y="32346"/>
                </a:lnTo>
                <a:lnTo>
                  <a:pt x="201764" y="104190"/>
                </a:lnTo>
                <a:lnTo>
                  <a:pt x="209003" y="111429"/>
                </a:lnTo>
                <a:lnTo>
                  <a:pt x="280847" y="111429"/>
                </a:lnTo>
                <a:lnTo>
                  <a:pt x="280847" y="199986"/>
                </a:lnTo>
                <a:lnTo>
                  <a:pt x="313194" y="199986"/>
                </a:lnTo>
                <a:lnTo>
                  <a:pt x="313194" y="90957"/>
                </a:lnTo>
                <a:lnTo>
                  <a:pt x="311492" y="86842"/>
                </a:lnTo>
                <a:lnTo>
                  <a:pt x="303720" y="79070"/>
                </a:lnTo>
                <a:lnTo>
                  <a:pt x="234124" y="79070"/>
                </a:lnTo>
                <a:lnTo>
                  <a:pt x="234124" y="55219"/>
                </a:lnTo>
                <a:lnTo>
                  <a:pt x="279869" y="55219"/>
                </a:lnTo>
                <a:lnTo>
                  <a:pt x="256997" y="32346"/>
                </a:lnTo>
                <a:close/>
              </a:path>
              <a:path w="445135" h="497839">
                <a:moveTo>
                  <a:pt x="279869" y="55219"/>
                </a:moveTo>
                <a:lnTo>
                  <a:pt x="234124" y="55219"/>
                </a:lnTo>
                <a:lnTo>
                  <a:pt x="257975" y="79070"/>
                </a:lnTo>
                <a:lnTo>
                  <a:pt x="303720" y="79070"/>
                </a:lnTo>
                <a:lnTo>
                  <a:pt x="279869" y="55219"/>
                </a:lnTo>
                <a:close/>
              </a:path>
            </a:pathLst>
          </a:custGeom>
          <a:solidFill>
            <a:srgbClr val="7F8185"/>
          </a:solidFill>
        </p:spPr>
        <p:txBody>
          <a:bodyPr wrap="square" lIns="0" tIns="0" rIns="0" bIns="0" rtlCol="0"/>
          <a:lstStyle/>
          <a:p>
            <a:endParaRPr/>
          </a:p>
        </p:txBody>
      </p:sp>
      <p:sp>
        <p:nvSpPr>
          <p:cNvPr id="35" name="object 35">
            <a:extLst>
              <a:ext uri="{FF2B5EF4-FFF2-40B4-BE49-F238E27FC236}">
                <a16:creationId xmlns:a16="http://schemas.microsoft.com/office/drawing/2014/main" id="{ED7FFAB3-66B6-4672-9EF6-7B537B7AC98D}"/>
              </a:ext>
            </a:extLst>
          </p:cNvPr>
          <p:cNvSpPr/>
          <p:nvPr/>
        </p:nvSpPr>
        <p:spPr>
          <a:xfrm>
            <a:off x="1856268" y="2140911"/>
            <a:ext cx="214629" cy="21590"/>
          </a:xfrm>
          <a:custGeom>
            <a:avLst/>
            <a:gdLst/>
            <a:ahLst/>
            <a:cxnLst/>
            <a:rect l="l" t="t" r="r" b="b"/>
            <a:pathLst>
              <a:path w="214629" h="21589">
                <a:moveTo>
                  <a:pt x="209219" y="0"/>
                </a:moveTo>
                <a:lnTo>
                  <a:pt x="4825" y="0"/>
                </a:lnTo>
                <a:lnTo>
                  <a:pt x="0" y="4825"/>
                </a:lnTo>
                <a:lnTo>
                  <a:pt x="0" y="16725"/>
                </a:lnTo>
                <a:lnTo>
                  <a:pt x="4825" y="21564"/>
                </a:lnTo>
                <a:lnTo>
                  <a:pt x="209219" y="21564"/>
                </a:lnTo>
                <a:lnTo>
                  <a:pt x="214058" y="16725"/>
                </a:lnTo>
                <a:lnTo>
                  <a:pt x="214058" y="4825"/>
                </a:lnTo>
                <a:lnTo>
                  <a:pt x="209219" y="0"/>
                </a:lnTo>
                <a:close/>
              </a:path>
            </a:pathLst>
          </a:custGeom>
          <a:solidFill>
            <a:srgbClr val="7F8185"/>
          </a:solidFill>
        </p:spPr>
        <p:txBody>
          <a:bodyPr wrap="square" lIns="0" tIns="0" rIns="0" bIns="0" rtlCol="0"/>
          <a:lstStyle/>
          <a:p>
            <a:endParaRPr/>
          </a:p>
        </p:txBody>
      </p:sp>
      <p:sp>
        <p:nvSpPr>
          <p:cNvPr id="36" name="object 36">
            <a:extLst>
              <a:ext uri="{FF2B5EF4-FFF2-40B4-BE49-F238E27FC236}">
                <a16:creationId xmlns:a16="http://schemas.microsoft.com/office/drawing/2014/main" id="{FD4C733A-5501-4ED5-AF2B-902463AD15BE}"/>
              </a:ext>
            </a:extLst>
          </p:cNvPr>
          <p:cNvSpPr/>
          <p:nvPr/>
        </p:nvSpPr>
        <p:spPr>
          <a:xfrm>
            <a:off x="3213235" y="3847350"/>
            <a:ext cx="298450" cy="365760"/>
          </a:xfrm>
          <a:custGeom>
            <a:avLst/>
            <a:gdLst/>
            <a:ahLst/>
            <a:cxnLst/>
            <a:rect l="l" t="t" r="r" b="b"/>
            <a:pathLst>
              <a:path w="298450" h="365760">
                <a:moveTo>
                  <a:pt x="185521" y="0"/>
                </a:moveTo>
                <a:lnTo>
                  <a:pt x="6858" y="0"/>
                </a:lnTo>
                <a:lnTo>
                  <a:pt x="0" y="6781"/>
                </a:lnTo>
                <a:lnTo>
                  <a:pt x="0" y="358457"/>
                </a:lnTo>
                <a:lnTo>
                  <a:pt x="6858" y="365239"/>
                </a:lnTo>
                <a:lnTo>
                  <a:pt x="291223" y="365239"/>
                </a:lnTo>
                <a:lnTo>
                  <a:pt x="298081" y="358457"/>
                </a:lnTo>
                <a:lnTo>
                  <a:pt x="298081" y="334822"/>
                </a:lnTo>
                <a:lnTo>
                  <a:pt x="30632" y="334822"/>
                </a:lnTo>
                <a:lnTo>
                  <a:pt x="30632" y="30403"/>
                </a:lnTo>
                <a:lnTo>
                  <a:pt x="220491" y="30403"/>
                </a:lnTo>
                <a:lnTo>
                  <a:pt x="189255" y="1485"/>
                </a:lnTo>
                <a:lnTo>
                  <a:pt x="185521" y="0"/>
                </a:lnTo>
                <a:close/>
              </a:path>
              <a:path w="298450" h="365760">
                <a:moveTo>
                  <a:pt x="220491" y="30403"/>
                </a:moveTo>
                <a:lnTo>
                  <a:pt x="166370" y="30403"/>
                </a:lnTo>
                <a:lnTo>
                  <a:pt x="166370" y="122834"/>
                </a:lnTo>
                <a:lnTo>
                  <a:pt x="173228" y="129616"/>
                </a:lnTo>
                <a:lnTo>
                  <a:pt x="267525" y="129616"/>
                </a:lnTo>
                <a:lnTo>
                  <a:pt x="267525" y="334746"/>
                </a:lnTo>
                <a:lnTo>
                  <a:pt x="30632" y="334746"/>
                </a:lnTo>
                <a:lnTo>
                  <a:pt x="298081" y="334822"/>
                </a:lnTo>
                <a:lnTo>
                  <a:pt x="298157" y="104648"/>
                </a:lnTo>
                <a:lnTo>
                  <a:pt x="296367" y="100622"/>
                </a:lnTo>
                <a:lnTo>
                  <a:pt x="294707" y="99123"/>
                </a:lnTo>
                <a:lnTo>
                  <a:pt x="196926" y="99123"/>
                </a:lnTo>
                <a:lnTo>
                  <a:pt x="196926" y="50165"/>
                </a:lnTo>
                <a:lnTo>
                  <a:pt x="241822" y="50165"/>
                </a:lnTo>
                <a:lnTo>
                  <a:pt x="220491" y="30403"/>
                </a:lnTo>
                <a:close/>
              </a:path>
              <a:path w="298450" h="365760">
                <a:moveTo>
                  <a:pt x="241822" y="50165"/>
                </a:moveTo>
                <a:lnTo>
                  <a:pt x="196926" y="50165"/>
                </a:lnTo>
                <a:lnTo>
                  <a:pt x="249847" y="99123"/>
                </a:lnTo>
                <a:lnTo>
                  <a:pt x="294707" y="99123"/>
                </a:lnTo>
                <a:lnTo>
                  <a:pt x="293230" y="97790"/>
                </a:lnTo>
                <a:lnTo>
                  <a:pt x="241822" y="50165"/>
                </a:lnTo>
                <a:close/>
              </a:path>
            </a:pathLst>
          </a:custGeom>
          <a:solidFill>
            <a:srgbClr val="7F8185"/>
          </a:solidFill>
        </p:spPr>
        <p:txBody>
          <a:bodyPr wrap="square" lIns="0" tIns="0" rIns="0" bIns="0" rtlCol="0"/>
          <a:lstStyle/>
          <a:p>
            <a:endParaRPr/>
          </a:p>
        </p:txBody>
      </p:sp>
      <p:sp>
        <p:nvSpPr>
          <p:cNvPr id="37" name="object 37">
            <a:extLst>
              <a:ext uri="{FF2B5EF4-FFF2-40B4-BE49-F238E27FC236}">
                <a16:creationId xmlns:a16="http://schemas.microsoft.com/office/drawing/2014/main" id="{7A392DD0-D06F-4364-9495-C18DC6CA874C}"/>
              </a:ext>
            </a:extLst>
          </p:cNvPr>
          <p:cNvSpPr/>
          <p:nvPr/>
        </p:nvSpPr>
        <p:spPr>
          <a:xfrm>
            <a:off x="3290232" y="4024225"/>
            <a:ext cx="144145" cy="30480"/>
          </a:xfrm>
          <a:custGeom>
            <a:avLst/>
            <a:gdLst/>
            <a:ahLst/>
            <a:cxnLst/>
            <a:rect l="l" t="t" r="r" b="b"/>
            <a:pathLst>
              <a:path w="144145" h="30479">
                <a:moveTo>
                  <a:pt x="137299" y="0"/>
                </a:moveTo>
                <a:lnTo>
                  <a:pt x="6858" y="0"/>
                </a:lnTo>
                <a:lnTo>
                  <a:pt x="0" y="6781"/>
                </a:lnTo>
                <a:lnTo>
                  <a:pt x="0" y="23621"/>
                </a:lnTo>
                <a:lnTo>
                  <a:pt x="6858" y="30416"/>
                </a:lnTo>
                <a:lnTo>
                  <a:pt x="137223" y="30416"/>
                </a:lnTo>
                <a:lnTo>
                  <a:pt x="144081" y="23621"/>
                </a:lnTo>
                <a:lnTo>
                  <a:pt x="144081" y="6781"/>
                </a:lnTo>
                <a:lnTo>
                  <a:pt x="137299" y="0"/>
                </a:lnTo>
                <a:close/>
              </a:path>
            </a:pathLst>
          </a:custGeom>
          <a:solidFill>
            <a:srgbClr val="7F8185"/>
          </a:solidFill>
        </p:spPr>
        <p:txBody>
          <a:bodyPr wrap="square" lIns="0" tIns="0" rIns="0" bIns="0" rtlCol="0"/>
          <a:lstStyle/>
          <a:p>
            <a:endParaRPr/>
          </a:p>
        </p:txBody>
      </p:sp>
      <p:sp>
        <p:nvSpPr>
          <p:cNvPr id="38" name="object 38">
            <a:extLst>
              <a:ext uri="{FF2B5EF4-FFF2-40B4-BE49-F238E27FC236}">
                <a16:creationId xmlns:a16="http://schemas.microsoft.com/office/drawing/2014/main" id="{A6B35902-5FC1-4848-B972-231843D3F878}"/>
              </a:ext>
            </a:extLst>
          </p:cNvPr>
          <p:cNvSpPr/>
          <p:nvPr/>
        </p:nvSpPr>
        <p:spPr>
          <a:xfrm>
            <a:off x="3290232" y="4105400"/>
            <a:ext cx="144145" cy="30480"/>
          </a:xfrm>
          <a:custGeom>
            <a:avLst/>
            <a:gdLst/>
            <a:ahLst/>
            <a:cxnLst/>
            <a:rect l="l" t="t" r="r" b="b"/>
            <a:pathLst>
              <a:path w="144145" h="30479">
                <a:moveTo>
                  <a:pt x="137299" y="0"/>
                </a:moveTo>
                <a:lnTo>
                  <a:pt x="6858" y="0"/>
                </a:lnTo>
                <a:lnTo>
                  <a:pt x="0" y="6781"/>
                </a:lnTo>
                <a:lnTo>
                  <a:pt x="0" y="23622"/>
                </a:lnTo>
                <a:lnTo>
                  <a:pt x="6858" y="30416"/>
                </a:lnTo>
                <a:lnTo>
                  <a:pt x="137223" y="30416"/>
                </a:lnTo>
                <a:lnTo>
                  <a:pt x="144081" y="23622"/>
                </a:lnTo>
                <a:lnTo>
                  <a:pt x="144081" y="6781"/>
                </a:lnTo>
                <a:lnTo>
                  <a:pt x="137299" y="0"/>
                </a:lnTo>
                <a:close/>
              </a:path>
            </a:pathLst>
          </a:custGeom>
          <a:solidFill>
            <a:srgbClr val="7F8185"/>
          </a:solidFill>
        </p:spPr>
        <p:txBody>
          <a:bodyPr wrap="square" lIns="0" tIns="0" rIns="0" bIns="0" rtlCol="0"/>
          <a:lstStyle/>
          <a:p>
            <a:endParaRPr/>
          </a:p>
        </p:txBody>
      </p:sp>
      <p:sp>
        <p:nvSpPr>
          <p:cNvPr id="39" name="object 39">
            <a:extLst>
              <a:ext uri="{FF2B5EF4-FFF2-40B4-BE49-F238E27FC236}">
                <a16:creationId xmlns:a16="http://schemas.microsoft.com/office/drawing/2014/main" id="{C3378603-524E-4DF4-8A94-C693F2827DB9}"/>
              </a:ext>
            </a:extLst>
          </p:cNvPr>
          <p:cNvSpPr/>
          <p:nvPr/>
        </p:nvSpPr>
        <p:spPr>
          <a:xfrm>
            <a:off x="4500522" y="2031066"/>
            <a:ext cx="359410" cy="363220"/>
          </a:xfrm>
          <a:custGeom>
            <a:avLst/>
            <a:gdLst/>
            <a:ahLst/>
            <a:cxnLst/>
            <a:rect l="l" t="t" r="r" b="b"/>
            <a:pathLst>
              <a:path w="359409" h="363220">
                <a:moveTo>
                  <a:pt x="188969" y="204444"/>
                </a:moveTo>
                <a:lnTo>
                  <a:pt x="167512" y="204444"/>
                </a:lnTo>
                <a:lnTo>
                  <a:pt x="323189" y="363194"/>
                </a:lnTo>
                <a:lnTo>
                  <a:pt x="344965" y="341426"/>
                </a:lnTo>
                <a:lnTo>
                  <a:pt x="323303" y="341426"/>
                </a:lnTo>
                <a:lnTo>
                  <a:pt x="188969" y="204444"/>
                </a:lnTo>
                <a:close/>
              </a:path>
              <a:path w="359409" h="363220">
                <a:moveTo>
                  <a:pt x="214243" y="179171"/>
                </a:moveTo>
                <a:lnTo>
                  <a:pt x="192785" y="179171"/>
                </a:lnTo>
                <a:lnTo>
                  <a:pt x="337743" y="326986"/>
                </a:lnTo>
                <a:lnTo>
                  <a:pt x="323303" y="341426"/>
                </a:lnTo>
                <a:lnTo>
                  <a:pt x="344965" y="341426"/>
                </a:lnTo>
                <a:lnTo>
                  <a:pt x="359308" y="327088"/>
                </a:lnTo>
                <a:lnTo>
                  <a:pt x="214243" y="179171"/>
                </a:lnTo>
                <a:close/>
              </a:path>
              <a:path w="359409" h="363220">
                <a:moveTo>
                  <a:pt x="32499" y="151676"/>
                </a:moveTo>
                <a:lnTo>
                  <a:pt x="0" y="184175"/>
                </a:lnTo>
                <a:lnTo>
                  <a:pt x="108330" y="292506"/>
                </a:lnTo>
                <a:lnTo>
                  <a:pt x="130005" y="270840"/>
                </a:lnTo>
                <a:lnTo>
                  <a:pt x="108330" y="270840"/>
                </a:lnTo>
                <a:lnTo>
                  <a:pt x="21666" y="184175"/>
                </a:lnTo>
                <a:lnTo>
                  <a:pt x="32499" y="173342"/>
                </a:lnTo>
                <a:lnTo>
                  <a:pt x="61379" y="173342"/>
                </a:lnTo>
                <a:lnTo>
                  <a:pt x="68606" y="166116"/>
                </a:lnTo>
                <a:lnTo>
                  <a:pt x="46951" y="166116"/>
                </a:lnTo>
                <a:lnTo>
                  <a:pt x="32499" y="151676"/>
                </a:lnTo>
                <a:close/>
              </a:path>
              <a:path w="359409" h="363220">
                <a:moveTo>
                  <a:pt x="61379" y="173342"/>
                </a:moveTo>
                <a:lnTo>
                  <a:pt x="32499" y="173342"/>
                </a:lnTo>
                <a:lnTo>
                  <a:pt x="119176" y="260007"/>
                </a:lnTo>
                <a:lnTo>
                  <a:pt x="108330" y="270840"/>
                </a:lnTo>
                <a:lnTo>
                  <a:pt x="130005" y="270840"/>
                </a:lnTo>
                <a:lnTo>
                  <a:pt x="140842" y="260007"/>
                </a:lnTo>
                <a:lnTo>
                  <a:pt x="126390" y="245567"/>
                </a:lnTo>
                <a:lnTo>
                  <a:pt x="137223" y="234734"/>
                </a:lnTo>
                <a:lnTo>
                  <a:pt x="115557" y="234734"/>
                </a:lnTo>
                <a:lnTo>
                  <a:pt x="57772" y="176949"/>
                </a:lnTo>
                <a:lnTo>
                  <a:pt x="61379" y="173342"/>
                </a:lnTo>
                <a:close/>
              </a:path>
              <a:path w="359409" h="363220">
                <a:moveTo>
                  <a:pt x="198624" y="57785"/>
                </a:moveTo>
                <a:lnTo>
                  <a:pt x="176949" y="57785"/>
                </a:lnTo>
                <a:lnTo>
                  <a:pt x="234734" y="115557"/>
                </a:lnTo>
                <a:lnTo>
                  <a:pt x="115557" y="234734"/>
                </a:lnTo>
                <a:lnTo>
                  <a:pt x="137223" y="234734"/>
                </a:lnTo>
                <a:lnTo>
                  <a:pt x="167512" y="204444"/>
                </a:lnTo>
                <a:lnTo>
                  <a:pt x="188969" y="204444"/>
                </a:lnTo>
                <a:lnTo>
                  <a:pt x="178346" y="193611"/>
                </a:lnTo>
                <a:lnTo>
                  <a:pt x="192785" y="179171"/>
                </a:lnTo>
                <a:lnTo>
                  <a:pt x="214243" y="179171"/>
                </a:lnTo>
                <a:lnTo>
                  <a:pt x="203619" y="168338"/>
                </a:lnTo>
                <a:lnTo>
                  <a:pt x="245567" y="126390"/>
                </a:lnTo>
                <a:lnTo>
                  <a:pt x="274454" y="126390"/>
                </a:lnTo>
                <a:lnTo>
                  <a:pt x="281664" y="119176"/>
                </a:lnTo>
                <a:lnTo>
                  <a:pt x="260007" y="119176"/>
                </a:lnTo>
                <a:lnTo>
                  <a:pt x="198624" y="57785"/>
                </a:lnTo>
                <a:close/>
              </a:path>
              <a:path w="359409" h="363220">
                <a:moveTo>
                  <a:pt x="184175" y="0"/>
                </a:moveTo>
                <a:lnTo>
                  <a:pt x="151676" y="32499"/>
                </a:lnTo>
                <a:lnTo>
                  <a:pt x="166115" y="46951"/>
                </a:lnTo>
                <a:lnTo>
                  <a:pt x="46951" y="166116"/>
                </a:lnTo>
                <a:lnTo>
                  <a:pt x="68606" y="166116"/>
                </a:lnTo>
                <a:lnTo>
                  <a:pt x="176949" y="57785"/>
                </a:lnTo>
                <a:lnTo>
                  <a:pt x="198624" y="57785"/>
                </a:lnTo>
                <a:lnTo>
                  <a:pt x="173342" y="32499"/>
                </a:lnTo>
                <a:lnTo>
                  <a:pt x="184175" y="21666"/>
                </a:lnTo>
                <a:lnTo>
                  <a:pt x="205841" y="21666"/>
                </a:lnTo>
                <a:lnTo>
                  <a:pt x="184175" y="0"/>
                </a:lnTo>
                <a:close/>
              </a:path>
              <a:path w="359409" h="363220">
                <a:moveTo>
                  <a:pt x="274454" y="126390"/>
                </a:moveTo>
                <a:lnTo>
                  <a:pt x="245567" y="126390"/>
                </a:lnTo>
                <a:lnTo>
                  <a:pt x="260007" y="140843"/>
                </a:lnTo>
                <a:lnTo>
                  <a:pt x="274454" y="126390"/>
                </a:lnTo>
                <a:close/>
              </a:path>
              <a:path w="359409" h="363220">
                <a:moveTo>
                  <a:pt x="205841" y="21666"/>
                </a:moveTo>
                <a:lnTo>
                  <a:pt x="184175" y="21666"/>
                </a:lnTo>
                <a:lnTo>
                  <a:pt x="270840" y="108331"/>
                </a:lnTo>
                <a:lnTo>
                  <a:pt x="260007" y="119176"/>
                </a:lnTo>
                <a:lnTo>
                  <a:pt x="281664" y="119176"/>
                </a:lnTo>
                <a:lnTo>
                  <a:pt x="292506" y="108331"/>
                </a:lnTo>
                <a:lnTo>
                  <a:pt x="205841" y="21666"/>
                </a:lnTo>
                <a:close/>
              </a:path>
            </a:pathLst>
          </a:custGeom>
          <a:solidFill>
            <a:srgbClr val="7F8185"/>
          </a:solidFill>
        </p:spPr>
        <p:txBody>
          <a:bodyPr wrap="square" lIns="0" tIns="0" rIns="0" bIns="0" rtlCol="0"/>
          <a:lstStyle/>
          <a:p>
            <a:endParaRPr/>
          </a:p>
        </p:txBody>
      </p:sp>
      <p:sp>
        <p:nvSpPr>
          <p:cNvPr id="40" name="object 40">
            <a:extLst>
              <a:ext uri="{FF2B5EF4-FFF2-40B4-BE49-F238E27FC236}">
                <a16:creationId xmlns:a16="http://schemas.microsoft.com/office/drawing/2014/main" id="{3B4D5EA1-0011-4683-9CE4-D96FD242732F}"/>
              </a:ext>
            </a:extLst>
          </p:cNvPr>
          <p:cNvSpPr/>
          <p:nvPr/>
        </p:nvSpPr>
        <p:spPr>
          <a:xfrm>
            <a:off x="4452028" y="2370263"/>
            <a:ext cx="204279" cy="77470"/>
          </a:xfrm>
          <a:prstGeom prst="rect">
            <a:avLst/>
          </a:prstGeom>
          <a:blipFill>
            <a:blip r:embed="rId5" cstate="print"/>
            <a:stretch>
              <a:fillRect/>
            </a:stretch>
          </a:blipFill>
        </p:spPr>
        <p:txBody>
          <a:bodyPr wrap="square" lIns="0" tIns="0" rIns="0" bIns="0" rtlCol="0"/>
          <a:lstStyle/>
          <a:p>
            <a:endParaRPr/>
          </a:p>
        </p:txBody>
      </p:sp>
      <p:sp>
        <p:nvSpPr>
          <p:cNvPr id="41" name="object 41">
            <a:extLst>
              <a:ext uri="{FF2B5EF4-FFF2-40B4-BE49-F238E27FC236}">
                <a16:creationId xmlns:a16="http://schemas.microsoft.com/office/drawing/2014/main" id="{BCB47D28-5197-4A0C-A0A9-4E8EC7FB06AF}"/>
              </a:ext>
            </a:extLst>
          </p:cNvPr>
          <p:cNvSpPr/>
          <p:nvPr/>
        </p:nvSpPr>
        <p:spPr>
          <a:xfrm>
            <a:off x="8503206" y="3857887"/>
            <a:ext cx="344170" cy="344170"/>
          </a:xfrm>
          <a:custGeom>
            <a:avLst/>
            <a:gdLst/>
            <a:ahLst/>
            <a:cxnLst/>
            <a:rect l="l" t="t" r="r" b="b"/>
            <a:pathLst>
              <a:path w="344170" h="344170">
                <a:moveTo>
                  <a:pt x="38290" y="229514"/>
                </a:moveTo>
                <a:lnTo>
                  <a:pt x="0" y="229514"/>
                </a:lnTo>
                <a:lnTo>
                  <a:pt x="0" y="305981"/>
                </a:lnTo>
                <a:lnTo>
                  <a:pt x="3014" y="320807"/>
                </a:lnTo>
                <a:lnTo>
                  <a:pt x="11229" y="332946"/>
                </a:lnTo>
                <a:lnTo>
                  <a:pt x="23402" y="341146"/>
                </a:lnTo>
                <a:lnTo>
                  <a:pt x="38290" y="344157"/>
                </a:lnTo>
                <a:lnTo>
                  <a:pt x="305981" y="344157"/>
                </a:lnTo>
                <a:lnTo>
                  <a:pt x="320807" y="341146"/>
                </a:lnTo>
                <a:lnTo>
                  <a:pt x="332946" y="332946"/>
                </a:lnTo>
                <a:lnTo>
                  <a:pt x="341146" y="320807"/>
                </a:lnTo>
                <a:lnTo>
                  <a:pt x="344157" y="305981"/>
                </a:lnTo>
                <a:lnTo>
                  <a:pt x="38290" y="305981"/>
                </a:lnTo>
                <a:lnTo>
                  <a:pt x="38290" y="229514"/>
                </a:lnTo>
                <a:close/>
              </a:path>
              <a:path w="344170" h="344170">
                <a:moveTo>
                  <a:pt x="344157" y="38290"/>
                </a:moveTo>
                <a:lnTo>
                  <a:pt x="305981" y="38290"/>
                </a:lnTo>
                <a:lnTo>
                  <a:pt x="305981" y="305981"/>
                </a:lnTo>
                <a:lnTo>
                  <a:pt x="344157" y="305981"/>
                </a:lnTo>
                <a:lnTo>
                  <a:pt x="344157" y="38290"/>
                </a:lnTo>
                <a:close/>
              </a:path>
              <a:path w="344170" h="344170">
                <a:moveTo>
                  <a:pt x="162559" y="76466"/>
                </a:moveTo>
                <a:lnTo>
                  <a:pt x="135762" y="103263"/>
                </a:lnTo>
                <a:lnTo>
                  <a:pt x="185534" y="152933"/>
                </a:lnTo>
                <a:lnTo>
                  <a:pt x="0" y="152933"/>
                </a:lnTo>
                <a:lnTo>
                  <a:pt x="0" y="191223"/>
                </a:lnTo>
                <a:lnTo>
                  <a:pt x="185534" y="191223"/>
                </a:lnTo>
                <a:lnTo>
                  <a:pt x="135762" y="240893"/>
                </a:lnTo>
                <a:lnTo>
                  <a:pt x="162559" y="267690"/>
                </a:lnTo>
                <a:lnTo>
                  <a:pt x="258178" y="172072"/>
                </a:lnTo>
                <a:lnTo>
                  <a:pt x="162559" y="76466"/>
                </a:lnTo>
                <a:close/>
              </a:path>
              <a:path w="344170" h="344170">
                <a:moveTo>
                  <a:pt x="305981" y="0"/>
                </a:moveTo>
                <a:lnTo>
                  <a:pt x="38290" y="0"/>
                </a:lnTo>
                <a:lnTo>
                  <a:pt x="23402" y="3014"/>
                </a:lnTo>
                <a:lnTo>
                  <a:pt x="11229" y="11229"/>
                </a:lnTo>
                <a:lnTo>
                  <a:pt x="3014" y="23402"/>
                </a:lnTo>
                <a:lnTo>
                  <a:pt x="0" y="38290"/>
                </a:lnTo>
                <a:lnTo>
                  <a:pt x="0" y="114757"/>
                </a:lnTo>
                <a:lnTo>
                  <a:pt x="38290" y="114757"/>
                </a:lnTo>
                <a:lnTo>
                  <a:pt x="38290" y="38290"/>
                </a:lnTo>
                <a:lnTo>
                  <a:pt x="344157" y="38290"/>
                </a:lnTo>
                <a:lnTo>
                  <a:pt x="341146" y="23402"/>
                </a:lnTo>
                <a:lnTo>
                  <a:pt x="332946" y="11229"/>
                </a:lnTo>
                <a:lnTo>
                  <a:pt x="320807" y="3014"/>
                </a:lnTo>
                <a:lnTo>
                  <a:pt x="305981" y="0"/>
                </a:lnTo>
                <a:close/>
              </a:path>
            </a:pathLst>
          </a:custGeom>
          <a:solidFill>
            <a:srgbClr val="7F8185"/>
          </a:solidFill>
        </p:spPr>
        <p:txBody>
          <a:bodyPr wrap="square" lIns="0" tIns="0" rIns="0" bIns="0" rtlCol="0"/>
          <a:lstStyle/>
          <a:p>
            <a:endParaRPr/>
          </a:p>
        </p:txBody>
      </p:sp>
    </p:spTree>
    <p:extLst>
      <p:ext uri="{BB962C8B-B14F-4D97-AF65-F5344CB8AC3E}">
        <p14:creationId xmlns:p14="http://schemas.microsoft.com/office/powerpoint/2010/main" val="3769773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DA83BE-76E3-438D-8C76-AA8388C13106}"/>
              </a:ext>
            </a:extLst>
          </p:cNvPr>
          <p:cNvSpPr>
            <a:spLocks noGrp="1"/>
          </p:cNvSpPr>
          <p:nvPr>
            <p:ph type="title"/>
          </p:nvPr>
        </p:nvSpPr>
        <p:spPr>
          <a:xfrm>
            <a:off x="304800" y="61844"/>
            <a:ext cx="7077384" cy="455997"/>
          </a:xfrm>
        </p:spPr>
        <p:txBody>
          <a:bodyPr>
            <a:normAutofit/>
          </a:bodyPr>
          <a:lstStyle/>
          <a:p>
            <a:r>
              <a:rPr lang="es-CL" dirty="0"/>
              <a:t>Distribución por zona</a:t>
            </a:r>
          </a:p>
        </p:txBody>
      </p:sp>
      <p:pic>
        <p:nvPicPr>
          <p:cNvPr id="7" name="Imagen 6">
            <a:extLst>
              <a:ext uri="{FF2B5EF4-FFF2-40B4-BE49-F238E27FC236}">
                <a16:creationId xmlns:a16="http://schemas.microsoft.com/office/drawing/2014/main" id="{E45E4EA6-706A-48AD-A59F-5A5A02BF4EEA}"/>
              </a:ext>
            </a:extLst>
          </p:cNvPr>
          <p:cNvPicPr>
            <a:picLocks noChangeAspect="1"/>
          </p:cNvPicPr>
          <p:nvPr/>
        </p:nvPicPr>
        <p:blipFill>
          <a:blip r:embed="rId2"/>
          <a:stretch>
            <a:fillRect/>
          </a:stretch>
        </p:blipFill>
        <p:spPr>
          <a:xfrm>
            <a:off x="430026" y="812479"/>
            <a:ext cx="8231202" cy="5031729"/>
          </a:xfrm>
          <a:prstGeom prst="rect">
            <a:avLst/>
          </a:prstGeom>
        </p:spPr>
      </p:pic>
      <p:sp>
        <p:nvSpPr>
          <p:cNvPr id="8" name="CuadroTexto 7">
            <a:extLst>
              <a:ext uri="{FF2B5EF4-FFF2-40B4-BE49-F238E27FC236}">
                <a16:creationId xmlns:a16="http://schemas.microsoft.com/office/drawing/2014/main" id="{2CD8CBDA-0DCD-48EF-844D-9431E9DF8984}"/>
              </a:ext>
            </a:extLst>
          </p:cNvPr>
          <p:cNvSpPr txBox="1"/>
          <p:nvPr/>
        </p:nvSpPr>
        <p:spPr>
          <a:xfrm>
            <a:off x="4903304" y="5844208"/>
            <a:ext cx="3525079" cy="369332"/>
          </a:xfrm>
          <a:prstGeom prst="rect">
            <a:avLst/>
          </a:prstGeom>
        </p:spPr>
        <p:txBody>
          <a:bodyPr vert="horz" lIns="91440" tIns="45720" rIns="91440" bIns="45720" rtlCol="0" anchor="ctr">
            <a:normAutofit/>
          </a:bodyPr>
          <a:lstStyle>
            <a:lvl1pPr defTabSz="914400">
              <a:lnSpc>
                <a:spcPts val="2000"/>
              </a:lnSpc>
              <a:spcBef>
                <a:spcPct val="0"/>
              </a:spcBef>
              <a:buNone/>
              <a:defRPr sz="2000">
                <a:solidFill>
                  <a:srgbClr val="007A94"/>
                </a:solidFill>
                <a:latin typeface="Trebuchet MS" panose="020B0603020202020204" pitchFamily="34" charset="0"/>
                <a:ea typeface="+mj-ea"/>
                <a:cs typeface="Arial" panose="020B0604020202020204" pitchFamily="34" charset="0"/>
              </a:defRPr>
            </a:lvl1pPr>
          </a:lstStyle>
          <a:p>
            <a:r>
              <a:rPr lang="es-CL" dirty="0"/>
              <a:t>Dinámico</a:t>
            </a:r>
          </a:p>
        </p:txBody>
      </p:sp>
    </p:spTree>
    <p:extLst>
      <p:ext uri="{BB962C8B-B14F-4D97-AF65-F5344CB8AC3E}">
        <p14:creationId xmlns:p14="http://schemas.microsoft.com/office/powerpoint/2010/main" val="2660327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26B6AD-16D9-463B-BE7F-C23C44BFE87E}"/>
              </a:ext>
            </a:extLst>
          </p:cNvPr>
          <p:cNvSpPr>
            <a:spLocks noGrp="1"/>
          </p:cNvSpPr>
          <p:nvPr>
            <p:ph type="title"/>
          </p:nvPr>
        </p:nvSpPr>
        <p:spPr>
          <a:xfrm>
            <a:off x="437513" y="153000"/>
            <a:ext cx="7077384" cy="455997"/>
          </a:xfrm>
        </p:spPr>
        <p:txBody>
          <a:bodyPr>
            <a:normAutofit/>
          </a:bodyPr>
          <a:lstStyle/>
          <a:p>
            <a:r>
              <a:rPr lang="es-CL" sz="3200" dirty="0" smtClean="0"/>
              <a:t>Contactos</a:t>
            </a:r>
            <a:endParaRPr lang="es-CL" sz="3200" dirty="0"/>
          </a:p>
        </p:txBody>
      </p:sp>
      <p:sp>
        <p:nvSpPr>
          <p:cNvPr id="4" name="Marcador de número de diapositiva 3">
            <a:extLst>
              <a:ext uri="{FF2B5EF4-FFF2-40B4-BE49-F238E27FC236}">
                <a16:creationId xmlns:a16="http://schemas.microsoft.com/office/drawing/2014/main" id="{0F21CB59-B9B4-480B-87CD-3072237E9E19}"/>
              </a:ext>
            </a:extLst>
          </p:cNvPr>
          <p:cNvSpPr>
            <a:spLocks noGrp="1"/>
          </p:cNvSpPr>
          <p:nvPr>
            <p:ph type="sldNum" sz="quarter" idx="12"/>
          </p:nvPr>
        </p:nvSpPr>
        <p:spPr/>
        <p:txBody>
          <a:bodyPr/>
          <a:lstStyle/>
          <a:p>
            <a:fld id="{3DED0215-6F2B-47D3-92D1-7CAC78C52053}" type="slidenum">
              <a:rPr lang="en-US" smtClean="0"/>
              <a:pPr/>
              <a:t>6</a:t>
            </a:fld>
            <a:endParaRPr lang="en-US"/>
          </a:p>
        </p:txBody>
      </p:sp>
      <p:sp>
        <p:nvSpPr>
          <p:cNvPr id="5" name="CuadroTexto 4"/>
          <p:cNvSpPr txBox="1"/>
          <p:nvPr/>
        </p:nvSpPr>
        <p:spPr>
          <a:xfrm>
            <a:off x="2753709" y="1648802"/>
            <a:ext cx="3079531" cy="1200329"/>
          </a:xfrm>
          <a:prstGeom prst="rect">
            <a:avLst/>
          </a:prstGeom>
          <a:noFill/>
        </p:spPr>
        <p:txBody>
          <a:bodyPr wrap="square" rtlCol="0">
            <a:spAutoFit/>
          </a:bodyPr>
          <a:lstStyle/>
          <a:p>
            <a:pPr algn="ctr"/>
            <a:r>
              <a:rPr lang="es-ES" sz="2400" dirty="0" err="1" smtClean="0"/>
              <a:t>Susan</a:t>
            </a:r>
            <a:r>
              <a:rPr lang="es-ES" sz="2400" dirty="0" smtClean="0"/>
              <a:t> </a:t>
            </a:r>
            <a:r>
              <a:rPr lang="es-ES" sz="2400" dirty="0" err="1" smtClean="0"/>
              <a:t>Levis</a:t>
            </a:r>
            <a:endParaRPr lang="es-ES" sz="2400" dirty="0" smtClean="0"/>
          </a:p>
          <a:p>
            <a:pPr algn="ctr"/>
            <a:r>
              <a:rPr lang="es-ES" sz="2400" smtClean="0"/>
              <a:t>Jefe </a:t>
            </a:r>
            <a:r>
              <a:rPr lang="es-ES" sz="2400" dirty="0" smtClean="0"/>
              <a:t>de Contratos</a:t>
            </a:r>
            <a:endParaRPr lang="es-ES" sz="2400" dirty="0" smtClean="0"/>
          </a:p>
          <a:p>
            <a:pPr algn="ctr"/>
            <a:r>
              <a:rPr lang="es-ES" sz="2400" u="sng" dirty="0" smtClean="0">
                <a:hlinkClick r:id="rId2"/>
              </a:rPr>
              <a:t>slevis@pelambres.cl</a:t>
            </a:r>
            <a:endParaRPr lang="en-US" sz="2400" dirty="0"/>
          </a:p>
        </p:txBody>
      </p:sp>
    </p:spTree>
    <p:extLst>
      <p:ext uri="{BB962C8B-B14F-4D97-AF65-F5344CB8AC3E}">
        <p14:creationId xmlns:p14="http://schemas.microsoft.com/office/powerpoint/2010/main" val="361014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YsKZGFoqFUaZ.yB86.fYd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sKZGFoqFUaZ.yB86.fYd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cCUGAzcodkS9AEUj1lJpH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zk3s1.pbEUSYuuJwIJ4X.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1MEUAdJWQkKO_DYvp5E8N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8MragNDCrkO1Qyy_Q1Fe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_eOsUwvSECqOcd1hxgWm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KbeFDjNDECQyhNVaiR0u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0oMiEien0ma36MkOKGkQ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CUGAzcodkS9AEUj1lJp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zk3s1.pbEUSYuuJwIJ4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1MEUAdJWQkKO_DYvp5E8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8MragNDCrkO1Qyy_Q1FeD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N_eOsUwvSECqOcd1hxgWm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qKbeFDjNDECQyhNVaiR0u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0oMiEien0ma36MkOKGkQA"/>
</p:tagLst>
</file>

<file path=ppt/theme/theme1.xml><?xml version="1.0" encoding="utf-8"?>
<a:theme xmlns:a="http://schemas.openxmlformats.org/drawingml/2006/main" name="Tema de Office">
  <a:themeElements>
    <a:clrScheme name="COLORES AMSA ">
      <a:dk1>
        <a:srgbClr val="FFFFFF"/>
      </a:dk1>
      <a:lt1>
        <a:srgbClr val="FFFFFF"/>
      </a:lt1>
      <a:dk2>
        <a:srgbClr val="FFFFFF"/>
      </a:dk2>
      <a:lt2>
        <a:srgbClr val="FFFFFF"/>
      </a:lt2>
      <a:accent1>
        <a:srgbClr val="D22630"/>
      </a:accent1>
      <a:accent2>
        <a:srgbClr val="EAAA00"/>
      </a:accent2>
      <a:accent3>
        <a:srgbClr val="00778B"/>
      </a:accent3>
      <a:accent4>
        <a:srgbClr val="64CCC9"/>
      </a:accent4>
      <a:accent5>
        <a:srgbClr val="3C3C3B"/>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1_Tema de Office">
  <a:themeElements>
    <a:clrScheme name="Personalizado 4">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MLP">
  <a:themeElements>
    <a:clrScheme name="Personalizado 6">
      <a:dk1>
        <a:sysClr val="windowText" lastClr="000000"/>
      </a:dk1>
      <a:lt1>
        <a:sysClr val="window" lastClr="FFFFFF"/>
      </a:lt1>
      <a:dk2>
        <a:srgbClr val="197F97"/>
      </a:dk2>
      <a:lt2>
        <a:srgbClr val="8D8C8D"/>
      </a:lt2>
      <a:accent1>
        <a:srgbClr val="D7D7D9"/>
      </a:accent1>
      <a:accent2>
        <a:srgbClr val="F5AB43"/>
      </a:accent2>
      <a:accent3>
        <a:srgbClr val="72A492"/>
      </a:accent3>
      <a:accent4>
        <a:srgbClr val="B3A2C7"/>
      </a:accent4>
      <a:accent5>
        <a:srgbClr val="32A3DC"/>
      </a:accent5>
      <a:accent6>
        <a:srgbClr val="7E5F52"/>
      </a:accent6>
      <a:hlink>
        <a:srgbClr val="1D7CAC"/>
      </a:hlink>
      <a:folHlink>
        <a:srgbClr val="32A3DC"/>
      </a:folHlink>
    </a:clrScheme>
    <a:fontScheme name="Personalizado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8D8C8D"/>
        </a:solidFill>
        <a:ln w="9525" cap="flat" cmpd="sng" algn="ctr">
          <a:solidFill>
            <a:srgbClr val="8D8C8D"/>
          </a:solidFill>
          <a:prstDash val="solid"/>
          <a:round/>
          <a:headEnd type="none" w="med" len="med"/>
          <a:tailEnd type="none" w="med" len="med"/>
        </a:ln>
        <a:effectLst/>
      </a:spPr>
      <a:bodyPr vert="horz" wrap="square" lIns="91440" tIns="91440" rIns="91440" bIns="91440" numCol="1" rtlCol="0" anchor="ctr"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smtClean="0">
            <a:solidFill>
              <a:schemeClr val="tx1"/>
            </a:solidFill>
            <a:effectLst/>
            <a:latin typeface="+mn-lt"/>
            <a:cs typeface="+mn-cs"/>
          </a:defRPr>
        </a:defPPr>
      </a:lstStyle>
    </a:spDef>
    <a:lnDef>
      <a:spPr bwMode="gray">
        <a:noFill/>
        <a:ln w="9525" cap="flat" cmpd="sng" algn="ctr">
          <a:solidFill>
            <a:srgbClr val="8D8C8D"/>
          </a:solidFill>
          <a:prstDash val="solid"/>
          <a:round/>
          <a:headEnd type="none" w="med" len="med"/>
          <a:tailEnd type="none" w="med" len="med"/>
        </a:ln>
        <a:effectLst/>
      </a:spPr>
      <a:bodyPr/>
      <a:lstStyle/>
    </a:lnDef>
    <a:txDef>
      <a:spPr bwMode="gray">
        <a:noFill/>
      </a:spPr>
      <a:bodyPr wrap="none" rtlCol="0">
        <a:spAutoFit/>
      </a:bodyPr>
      <a:lstStyle>
        <a:defPPr>
          <a:defRPr dirty="0" err="1" smtClean="0">
            <a:latin typeface="Calibri" pitchFamily="34" charset="0"/>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LP" id="{A20259CD-030B-4B84-9E76-319EF86E836E}" vid="{F9C8761B-EEE3-4DB6-AA1A-D0CE7AA26A1A}"/>
    </a:ext>
  </a:extLst>
</a:theme>
</file>

<file path=ppt/theme/theme12.xml><?xml version="1.0" encoding="utf-8"?>
<a:theme xmlns:a="http://schemas.openxmlformats.org/drawingml/2006/main" name="7_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Tema de Office">
  <a:themeElements>
    <a:clrScheme name="colores-mlp">
      <a:dk1>
        <a:srgbClr val="000000"/>
      </a:dk1>
      <a:lt1>
        <a:srgbClr val="FFFFFF"/>
      </a:lt1>
      <a:dk2>
        <a:srgbClr val="A7A7A7"/>
      </a:dk2>
      <a:lt2>
        <a:srgbClr val="535353"/>
      </a:lt2>
      <a:accent1>
        <a:srgbClr val="167A94"/>
      </a:accent1>
      <a:accent2>
        <a:srgbClr val="60CDCC"/>
      </a:accent2>
      <a:accent3>
        <a:srgbClr val="D41F29"/>
      </a:accent3>
      <a:accent4>
        <a:srgbClr val="EDAD03"/>
      </a:accent4>
      <a:accent5>
        <a:srgbClr val="E5E5E5"/>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5_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4_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Cuerpo">
  <a:themeElements>
    <a:clrScheme name="Personalizado 1">
      <a:dk1>
        <a:sysClr val="windowText" lastClr="000000"/>
      </a:dk1>
      <a:lt1>
        <a:sysClr val="window" lastClr="FFFFFF"/>
      </a:lt1>
      <a:dk2>
        <a:srgbClr val="007A94"/>
      </a:dk2>
      <a:lt2>
        <a:srgbClr val="EEECE1"/>
      </a:lt2>
      <a:accent1>
        <a:srgbClr val="007A94"/>
      </a:accent1>
      <a:accent2>
        <a:srgbClr val="62CDCA"/>
      </a:accent2>
      <a:accent3>
        <a:srgbClr val="D42029"/>
      </a:accent3>
      <a:accent4>
        <a:srgbClr val="FF4747"/>
      </a:accent4>
      <a:accent5>
        <a:srgbClr val="EDAB00"/>
      </a:accent5>
      <a:accent6>
        <a:srgbClr val="FFC184"/>
      </a:accent6>
      <a:hlink>
        <a:srgbClr val="62CDCA"/>
      </a:hlink>
      <a:folHlink>
        <a:srgbClr val="D4202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Tema1.thmx</Template>
  <TotalTime>63159</TotalTime>
  <Words>105</Words>
  <Application>Microsoft Office PowerPoint</Application>
  <PresentationFormat>Presentación en pantalla (4:3)</PresentationFormat>
  <Paragraphs>41</Paragraphs>
  <Slides>6</Slides>
  <Notes>0</Notes>
  <HiddenSlides>0</HiddenSlides>
  <MMClips>0</MMClips>
  <ScaleCrop>false</ScaleCrop>
  <HeadingPairs>
    <vt:vector size="8" baseType="variant">
      <vt:variant>
        <vt:lpstr>Fuentes usadas</vt:lpstr>
      </vt:variant>
      <vt:variant>
        <vt:i4>8</vt:i4>
      </vt:variant>
      <vt:variant>
        <vt:lpstr>Tema</vt:lpstr>
      </vt:variant>
      <vt:variant>
        <vt:i4>17</vt:i4>
      </vt:variant>
      <vt:variant>
        <vt:lpstr>Servidores OLE incrustados</vt:lpstr>
      </vt:variant>
      <vt:variant>
        <vt:i4>2</vt:i4>
      </vt:variant>
      <vt:variant>
        <vt:lpstr>Títulos de diapositiva</vt:lpstr>
      </vt:variant>
      <vt:variant>
        <vt:i4>6</vt:i4>
      </vt:variant>
    </vt:vector>
  </HeadingPairs>
  <TitlesOfParts>
    <vt:vector size="33" baseType="lpstr">
      <vt:lpstr>MS PGothic</vt:lpstr>
      <vt:lpstr>Arial</vt:lpstr>
      <vt:lpstr>Calibri</vt:lpstr>
      <vt:lpstr>Courier New</vt:lpstr>
      <vt:lpstr>DIN-Bold</vt:lpstr>
      <vt:lpstr>DIN-Regular</vt:lpstr>
      <vt:lpstr>Trebuchet MS</vt:lpstr>
      <vt:lpstr>Wingdings</vt:lpstr>
      <vt:lpstr>Tema de Office</vt:lpstr>
      <vt:lpstr>2_Diseño personalizado</vt:lpstr>
      <vt:lpstr>13_Tema de Office</vt:lpstr>
      <vt:lpstr>3_Diseño personalizado</vt:lpstr>
      <vt:lpstr>1_Diseño personalizado</vt:lpstr>
      <vt:lpstr>1_Cuerpo</vt:lpstr>
      <vt:lpstr>2_Cuerpo</vt:lpstr>
      <vt:lpstr>Cuerpo</vt:lpstr>
      <vt:lpstr>3_Cuerpo</vt:lpstr>
      <vt:lpstr>21_Tema de Office</vt:lpstr>
      <vt:lpstr>MLP</vt:lpstr>
      <vt:lpstr>7_Cuerpo</vt:lpstr>
      <vt:lpstr>15_Tema de Office</vt:lpstr>
      <vt:lpstr>5_Cuerpo</vt:lpstr>
      <vt:lpstr>6_Cuerpo</vt:lpstr>
      <vt:lpstr>4_Diseño personalizado</vt:lpstr>
      <vt:lpstr>4_Cuerpo</vt:lpstr>
      <vt:lpstr>think-cell Slide</vt:lpstr>
      <vt:lpstr>Diapositiva de think-cell</vt:lpstr>
      <vt:lpstr>Contrataciones en Minera Los Pelambres Asociación de Industriales Antofagasta</vt:lpstr>
      <vt:lpstr>Organigrama</vt:lpstr>
      <vt:lpstr>Quienes somos</vt:lpstr>
      <vt:lpstr>Procesos de Compras y Contrataciones</vt:lpstr>
      <vt:lpstr>Distribución por zona</vt:lpstr>
      <vt:lpstr>Contactos</vt:lpstr>
    </vt:vector>
  </TitlesOfParts>
  <Company>Particular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Administrador</dc:creator>
  <cp:lastModifiedBy>Usuario de Windows</cp:lastModifiedBy>
  <cp:revision>2124</cp:revision>
  <cp:lastPrinted>2018-10-19T17:18:46Z</cp:lastPrinted>
  <dcterms:created xsi:type="dcterms:W3CDTF">2014-03-21T22:27:46Z</dcterms:created>
  <dcterms:modified xsi:type="dcterms:W3CDTF">2018-11-16T18:34:10Z</dcterms:modified>
</cp:coreProperties>
</file>